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0.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2.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3.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4.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5.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6.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7.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8.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theme/theme19.xml" ContentType="application/vnd.openxmlformats-officedocument.theme+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20.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21.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theme/theme22.xml" ContentType="application/vnd.openxmlformats-officedocument.theme+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theme/theme23.xml" ContentType="application/vnd.openxmlformats-officedocument.theme+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0" r:id="rId5"/>
    <p:sldMasterId id="2147484289" r:id="rId6"/>
    <p:sldMasterId id="2147484317" r:id="rId7"/>
    <p:sldMasterId id="2147484344" r:id="rId8"/>
    <p:sldMasterId id="2147484425" r:id="rId9"/>
    <p:sldMasterId id="2147484457" r:id="rId10"/>
    <p:sldMasterId id="2147484544" r:id="rId11"/>
    <p:sldMasterId id="2147484571" r:id="rId12"/>
    <p:sldMasterId id="2147484599" r:id="rId13"/>
    <p:sldMasterId id="2147484627" r:id="rId14"/>
    <p:sldMasterId id="2147484659" r:id="rId15"/>
    <p:sldMasterId id="2147484694" r:id="rId16"/>
    <p:sldMasterId id="2147484727" r:id="rId17"/>
    <p:sldMasterId id="2147484754" r:id="rId18"/>
    <p:sldMasterId id="2147484774" r:id="rId19"/>
    <p:sldMasterId id="2147484802" r:id="rId20"/>
    <p:sldMasterId id="2147484835" r:id="rId21"/>
    <p:sldMasterId id="2147484865" r:id="rId22"/>
    <p:sldMasterId id="2147484884" r:id="rId23"/>
    <p:sldMasterId id="2147484901" r:id="rId24"/>
    <p:sldMasterId id="2147484920" r:id="rId25"/>
    <p:sldMasterId id="2147484982" r:id="rId26"/>
    <p:sldMasterId id="2147485013" r:id="rId27"/>
    <p:sldMasterId id="2147485043" r:id="rId28"/>
  </p:sldMasterIdLst>
  <p:notesMasterIdLst>
    <p:notesMasterId r:id="rId78"/>
  </p:notesMasterIdLst>
  <p:handoutMasterIdLst>
    <p:handoutMasterId r:id="rId79"/>
  </p:handoutMasterIdLst>
  <p:sldIdLst>
    <p:sldId id="460" r:id="rId29"/>
    <p:sldId id="461" r:id="rId30"/>
    <p:sldId id="462" r:id="rId31"/>
    <p:sldId id="466" r:id="rId32"/>
    <p:sldId id="409" r:id="rId33"/>
    <p:sldId id="424" r:id="rId34"/>
    <p:sldId id="425" r:id="rId35"/>
    <p:sldId id="429" r:id="rId36"/>
    <p:sldId id="430" r:id="rId37"/>
    <p:sldId id="432" r:id="rId38"/>
    <p:sldId id="427" r:id="rId39"/>
    <p:sldId id="434" r:id="rId40"/>
    <p:sldId id="436" r:id="rId41"/>
    <p:sldId id="421" r:id="rId42"/>
    <p:sldId id="439" r:id="rId43"/>
    <p:sldId id="440" r:id="rId44"/>
    <p:sldId id="422" r:id="rId45"/>
    <p:sldId id="423" r:id="rId46"/>
    <p:sldId id="410" r:id="rId47"/>
    <p:sldId id="467" r:id="rId48"/>
    <p:sldId id="468" r:id="rId49"/>
    <p:sldId id="381" r:id="rId50"/>
    <p:sldId id="469" r:id="rId51"/>
    <p:sldId id="382" r:id="rId52"/>
    <p:sldId id="383" r:id="rId53"/>
    <p:sldId id="415" r:id="rId54"/>
    <p:sldId id="470" r:id="rId55"/>
    <p:sldId id="471" r:id="rId56"/>
    <p:sldId id="472" r:id="rId57"/>
    <p:sldId id="418" r:id="rId58"/>
    <p:sldId id="420" r:id="rId59"/>
    <p:sldId id="444" r:id="rId60"/>
    <p:sldId id="411" r:id="rId61"/>
    <p:sldId id="473" r:id="rId62"/>
    <p:sldId id="474" r:id="rId63"/>
    <p:sldId id="475" r:id="rId64"/>
    <p:sldId id="445" r:id="rId65"/>
    <p:sldId id="450" r:id="rId66"/>
    <p:sldId id="453" r:id="rId67"/>
    <p:sldId id="454" r:id="rId68"/>
    <p:sldId id="455" r:id="rId69"/>
    <p:sldId id="456" r:id="rId70"/>
    <p:sldId id="458" r:id="rId71"/>
    <p:sldId id="476" r:id="rId72"/>
    <p:sldId id="477" r:id="rId73"/>
    <p:sldId id="464" r:id="rId74"/>
    <p:sldId id="478" r:id="rId75"/>
    <p:sldId id="465" r:id="rId76"/>
    <p:sldId id="378" r:id="rId77"/>
  </p:sldIdLst>
  <p:sldSz cx="12436475" cy="6994525"/>
  <p:notesSz cx="7010400" cy="9296400"/>
  <p:defaultTextStyle>
    <a:defPPr>
      <a:defRPr lang="en-US"/>
    </a:defPPr>
    <a:lvl1pPr marL="0" algn="l" defTabSz="931461" rtl="0" eaLnBrk="1" latinLnBrk="0" hangingPunct="1">
      <a:defRPr sz="1800" kern="1200">
        <a:solidFill>
          <a:schemeClr val="tx1"/>
        </a:solidFill>
        <a:latin typeface="+mn-lt"/>
        <a:ea typeface="+mn-ea"/>
        <a:cs typeface="+mn-cs"/>
      </a:defRPr>
    </a:lvl1pPr>
    <a:lvl2pPr marL="465727" algn="l" defTabSz="931461" rtl="0" eaLnBrk="1" latinLnBrk="0" hangingPunct="1">
      <a:defRPr sz="1800" kern="1200">
        <a:solidFill>
          <a:schemeClr val="tx1"/>
        </a:solidFill>
        <a:latin typeface="+mn-lt"/>
        <a:ea typeface="+mn-ea"/>
        <a:cs typeface="+mn-cs"/>
      </a:defRPr>
    </a:lvl2pPr>
    <a:lvl3pPr marL="931461" algn="l" defTabSz="931461" rtl="0" eaLnBrk="1" latinLnBrk="0" hangingPunct="1">
      <a:defRPr sz="1800" kern="1200">
        <a:solidFill>
          <a:schemeClr val="tx1"/>
        </a:solidFill>
        <a:latin typeface="+mn-lt"/>
        <a:ea typeface="+mn-ea"/>
        <a:cs typeface="+mn-cs"/>
      </a:defRPr>
    </a:lvl3pPr>
    <a:lvl4pPr marL="1397188" algn="l" defTabSz="931461" rtl="0" eaLnBrk="1" latinLnBrk="0" hangingPunct="1">
      <a:defRPr sz="1800" kern="1200">
        <a:solidFill>
          <a:schemeClr val="tx1"/>
        </a:solidFill>
        <a:latin typeface="+mn-lt"/>
        <a:ea typeface="+mn-ea"/>
        <a:cs typeface="+mn-cs"/>
      </a:defRPr>
    </a:lvl4pPr>
    <a:lvl5pPr marL="1862920" algn="l" defTabSz="931461" rtl="0" eaLnBrk="1" latinLnBrk="0" hangingPunct="1">
      <a:defRPr sz="1800" kern="1200">
        <a:solidFill>
          <a:schemeClr val="tx1"/>
        </a:solidFill>
        <a:latin typeface="+mn-lt"/>
        <a:ea typeface="+mn-ea"/>
        <a:cs typeface="+mn-cs"/>
      </a:defRPr>
    </a:lvl5pPr>
    <a:lvl6pPr marL="2328644" algn="l" defTabSz="931461" rtl="0" eaLnBrk="1" latinLnBrk="0" hangingPunct="1">
      <a:defRPr sz="1800" kern="1200">
        <a:solidFill>
          <a:schemeClr val="tx1"/>
        </a:solidFill>
        <a:latin typeface="+mn-lt"/>
        <a:ea typeface="+mn-ea"/>
        <a:cs typeface="+mn-cs"/>
      </a:defRPr>
    </a:lvl6pPr>
    <a:lvl7pPr marL="2794372" algn="l" defTabSz="931461" rtl="0" eaLnBrk="1" latinLnBrk="0" hangingPunct="1">
      <a:defRPr sz="1800" kern="1200">
        <a:solidFill>
          <a:schemeClr val="tx1"/>
        </a:solidFill>
        <a:latin typeface="+mn-lt"/>
        <a:ea typeface="+mn-ea"/>
        <a:cs typeface="+mn-cs"/>
      </a:defRPr>
    </a:lvl7pPr>
    <a:lvl8pPr marL="3260101" algn="l" defTabSz="931461" rtl="0" eaLnBrk="1" latinLnBrk="0" hangingPunct="1">
      <a:defRPr sz="1800" kern="1200">
        <a:solidFill>
          <a:schemeClr val="tx1"/>
        </a:solidFill>
        <a:latin typeface="+mn-lt"/>
        <a:ea typeface="+mn-ea"/>
        <a:cs typeface="+mn-cs"/>
      </a:defRPr>
    </a:lvl8pPr>
    <a:lvl9pPr marL="3725832" algn="l" defTabSz="93146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4218">
          <p15:clr>
            <a:srgbClr val="A4A3A4"/>
          </p15:clr>
        </p15:guide>
        <p15:guide id="4" orient="horz" pos="2520">
          <p15:clr>
            <a:srgbClr val="A4A3A4"/>
          </p15:clr>
        </p15:guide>
        <p15:guide id="5" pos="173">
          <p15:clr>
            <a:srgbClr val="A4A3A4"/>
          </p15:clr>
        </p15:guide>
        <p15:guide id="6" pos="7661">
          <p15:clr>
            <a:srgbClr val="A4A3A4"/>
          </p15:clr>
        </p15:guide>
        <p15:guide id="7" pos="3917">
          <p15:clr>
            <a:srgbClr val="A4A3A4"/>
          </p15:clr>
        </p15:guide>
        <p15:guide id="8" pos="7833">
          <p15:clr>
            <a:srgbClr val="A4A3A4"/>
          </p15:clr>
        </p15:guide>
        <p15:guide id="9" pos="473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CDCCCB"/>
    <a:srgbClr val="185FAB"/>
    <a:srgbClr val="008ED6"/>
    <a:srgbClr val="262626"/>
    <a:srgbClr val="56585A"/>
    <a:srgbClr val="007FDE"/>
    <a:srgbClr val="68217A"/>
    <a:srgbClr val="44235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9" autoAdjust="0"/>
    <p:restoredTop sz="85742" autoAdjust="0"/>
  </p:normalViewPr>
  <p:slideViewPr>
    <p:cSldViewPr snapToGrid="0" snapToObjects="1">
      <p:cViewPr varScale="1">
        <p:scale>
          <a:sx n="106" d="100"/>
          <a:sy n="106" d="100"/>
        </p:scale>
        <p:origin x="106" y="110"/>
      </p:cViewPr>
      <p:guideLst>
        <p:guide orient="horz" pos="188"/>
        <p:guide orient="horz" pos="763"/>
        <p:guide orient="horz" pos="4218"/>
        <p:guide orient="horz" pos="2520"/>
        <p:guide pos="173"/>
        <p:guide pos="7661"/>
        <p:guide pos="3917"/>
        <p:guide pos="7833"/>
        <p:guide pos="4737"/>
      </p:guideLst>
    </p:cSldViewPr>
  </p:slideViewPr>
  <p:outlineViewPr>
    <p:cViewPr>
      <p:scale>
        <a:sx n="33" d="100"/>
        <a:sy n="33" d="100"/>
      </p:scale>
      <p:origin x="0" y="29"/>
    </p:cViewPr>
  </p:outlineViewPr>
  <p:notesTextViewPr>
    <p:cViewPr>
      <p:scale>
        <a:sx n="3" d="2"/>
        <a:sy n="3" d="2"/>
      </p:scale>
      <p:origin x="0" y="0"/>
    </p:cViewPr>
  </p:notesTextViewPr>
  <p:sorterViewPr>
    <p:cViewPr varScale="1">
      <p:scale>
        <a:sx n="1" d="1"/>
        <a:sy n="1" d="1"/>
      </p:scale>
      <p:origin x="0" y="-4632"/>
    </p:cViewPr>
  </p:sorterViewPr>
  <p:notesViewPr>
    <p:cSldViewPr snapToGrid="0" snapToObjects="1" showGuides="1">
      <p:cViewPr>
        <p:scale>
          <a:sx n="268" d="100"/>
          <a:sy n="268" d="100"/>
        </p:scale>
        <p:origin x="480" y="10614"/>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 Target="slides/slide11.xml"/><Relationship Id="rId21" Type="http://schemas.openxmlformats.org/officeDocument/2006/relationships/slideMaster" Target="slideMasters/slideMaster17.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slide" Target="slides/slide27.xml"/><Relationship Id="rId63" Type="http://schemas.openxmlformats.org/officeDocument/2006/relationships/slide" Target="slides/slide35.xml"/><Relationship Id="rId68" Type="http://schemas.openxmlformats.org/officeDocument/2006/relationships/slide" Target="slides/slide40.xml"/><Relationship Id="rId76" Type="http://schemas.openxmlformats.org/officeDocument/2006/relationships/slide" Target="slides/slide48.xml"/><Relationship Id="rId84"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4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slide" Target="slides/slide30.xml"/><Relationship Id="rId66" Type="http://schemas.openxmlformats.org/officeDocument/2006/relationships/slide" Target="slides/slide38.xml"/><Relationship Id="rId74" Type="http://schemas.openxmlformats.org/officeDocument/2006/relationships/slide" Target="slides/slide46.xml"/><Relationship Id="rId79"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33.xml"/><Relationship Id="rId82"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openxmlformats.org/officeDocument/2006/relationships/slide" Target="slides/slide45.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slide" Target="slides/slide36.xml"/><Relationship Id="rId69" Type="http://schemas.openxmlformats.org/officeDocument/2006/relationships/slide" Target="slides/slide41.xml"/><Relationship Id="rId77" Type="http://schemas.openxmlformats.org/officeDocument/2006/relationships/slide" Target="slides/slide49.xml"/><Relationship Id="rId8" Type="http://schemas.openxmlformats.org/officeDocument/2006/relationships/slideMaster" Target="slideMasters/slideMaster4.xml"/><Relationship Id="rId51" Type="http://schemas.openxmlformats.org/officeDocument/2006/relationships/slide" Target="slides/slide23.xml"/><Relationship Id="rId72" Type="http://schemas.openxmlformats.org/officeDocument/2006/relationships/slide" Target="slides/slide44.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slide" Target="slides/slide39.xml"/><Relationship Id="rId20" Type="http://schemas.openxmlformats.org/officeDocument/2006/relationships/slideMaster" Target="slideMasters/slideMaster16.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slide" Target="slides/slide42.xml"/><Relationship Id="rId75" Type="http://schemas.openxmlformats.org/officeDocument/2006/relationships/slide" Target="slides/slide47.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Master" Target="slideMasters/slideMaster24.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71.png"/></Relationships>
</file>

<file path=ppt/diagrams/_rels/data2.xml.rels><?xml version="1.0" encoding="UTF-8" standalone="yes"?>
<Relationships xmlns="http://schemas.openxmlformats.org/package/2006/relationships"><Relationship Id="rId1" Type="http://schemas.openxmlformats.org/officeDocument/2006/relationships/image" Target="../media/image72.png"/></Relationships>
</file>

<file path=ppt/diagrams/_rels/data3.xml.rels><?xml version="1.0" encoding="UTF-8" standalone="yes"?>
<Relationships xmlns="http://schemas.openxmlformats.org/package/2006/relationships"><Relationship Id="rId1" Type="http://schemas.openxmlformats.org/officeDocument/2006/relationships/image" Target="../media/image73.png"/></Relationships>
</file>

<file path=ppt/diagrams/_rels/data4.xml.rels><?xml version="1.0" encoding="UTF-8" standalone="yes"?>
<Relationships xmlns="http://schemas.openxmlformats.org/package/2006/relationships"><Relationship Id="rId1" Type="http://schemas.openxmlformats.org/officeDocument/2006/relationships/image" Target="../media/image74.png"/></Relationships>
</file>

<file path=ppt/diagrams/_rels/data5.xml.rels><?xml version="1.0" encoding="UTF-8" standalone="yes"?>
<Relationships xmlns="http://schemas.openxmlformats.org/package/2006/relationships"><Relationship Id="rId1" Type="http://schemas.openxmlformats.org/officeDocument/2006/relationships/image" Target="../media/image77.png"/></Relationships>
</file>

<file path=ppt/diagrams/_rels/data6.xml.rels><?xml version="1.0" encoding="UTF-8" standalone="yes"?>
<Relationships xmlns="http://schemas.openxmlformats.org/package/2006/relationships"><Relationship Id="rId1" Type="http://schemas.openxmlformats.org/officeDocument/2006/relationships/image" Target="../media/image78.png"/></Relationships>
</file>

<file path=ppt/diagrams/_rels/data7.xml.rels><?xml version="1.0" encoding="UTF-8" standalone="yes"?>
<Relationships xmlns="http://schemas.openxmlformats.org/package/2006/relationships"><Relationship Id="rId1" Type="http://schemas.openxmlformats.org/officeDocument/2006/relationships/image" Target="../media/image79.png"/></Relationships>
</file>

<file path=ppt/diagrams/_rels/data8.xml.rels><?xml version="1.0" encoding="UTF-8" standalone="yes"?>
<Relationships xmlns="http://schemas.openxmlformats.org/package/2006/relationships"><Relationship Id="rId1" Type="http://schemas.openxmlformats.org/officeDocument/2006/relationships/image" Target="../media/image8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C1069291-9D68-4715-867F-1A4DA5643C47}" type="presOf" srcId="{C0281889-47E3-4FCF-B048-44D1E229A3C4}" destId="{46D36D89-423D-4446-B477-AB475692CC3D}" srcOrd="0" destOrd="0" presId="urn:microsoft.com/office/officeart/2008/layout/CircularPictureCallout"/>
    <dgm:cxn modelId="{B8CAF61C-A955-4348-971B-B2DF344DD091}" type="presOf" srcId="{46AB99D6-83BC-4C8D-8A5C-033EDB4E386F}" destId="{79D7CEDB-8104-4451-ACE4-9C54728C8F31}" srcOrd="0" destOrd="0" presId="urn:microsoft.com/office/officeart/2008/layout/CircularPictureCallout"/>
    <dgm:cxn modelId="{887C39F8-4BB9-4235-861F-E595F7E0CFF0}" type="presOf" srcId="{A5B64BFC-6D51-4FD0-8EB5-7F0CFF12ED8E}" destId="{62FCCB03-E374-451D-98F2-5D828F934070}" srcOrd="0" destOrd="0" presId="urn:microsoft.com/office/officeart/2008/layout/CircularPictureCallout"/>
    <dgm:cxn modelId="{A59A13D4-83F3-4AAF-9AFA-F68BEDD98487}" type="presParOf" srcId="{62FCCB03-E374-451D-98F2-5D828F934070}" destId="{8ADE9732-7F45-49AD-A367-88683D9353B9}" srcOrd="0" destOrd="0" presId="urn:microsoft.com/office/officeart/2008/layout/CircularPictureCallout"/>
    <dgm:cxn modelId="{C55BBA7F-EE74-438E-A1C3-66EB1260467E}" type="presParOf" srcId="{8ADE9732-7F45-49AD-A367-88683D9353B9}" destId="{FC274685-C9F5-4094-86C4-B75E27DE907C}" srcOrd="0" destOrd="0" presId="urn:microsoft.com/office/officeart/2008/layout/CircularPictureCallout"/>
    <dgm:cxn modelId="{20E07096-FDF6-4B51-BDCB-0487543530BB}" type="presParOf" srcId="{FC274685-C9F5-4094-86C4-B75E27DE907C}" destId="{46D36D89-423D-4446-B477-AB475692CC3D}" srcOrd="0" destOrd="0" presId="urn:microsoft.com/office/officeart/2008/layout/CircularPictureCallout"/>
    <dgm:cxn modelId="{D2BA18DF-4033-4142-8913-3865B29C893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xfrm>
          <a:off x="1829"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2009</a:t>
          </a:r>
          <a:endParaRPr lang="en-US" sz="1600" dirty="0">
            <a:solidFill>
              <a:srgbClr val="0078D7"/>
            </a:solidFill>
            <a:latin typeface="Segoe UI"/>
            <a:ea typeface="+mn-ea"/>
            <a:cs typeface="+mn-cs"/>
          </a:endParaRPr>
        </a:p>
      </dgm:t>
    </dgm:pt>
    <dgm:pt modelId="{162C9738-09EE-408A-AA15-7B3B676487D7}" type="parTrans" cxnId="{7D64830E-C1B1-4739-A6A2-A2A125C96E4D}">
      <dgm:prSet/>
      <dgm:spPr/>
      <dgm:t>
        <a:bodyPr/>
        <a:lstStyle/>
        <a:p>
          <a:endParaRPr lang="en-US">
            <a:solidFill>
              <a:schemeClr val="bg2"/>
            </a:solidFill>
          </a:endParaRPr>
        </a:p>
      </dgm:t>
    </dgm:pt>
    <dgm:pt modelId="{F176DDBB-0957-4CC1-8F9A-F8F8C6B372E0}" type="sibTrans" cxnId="{7D64830E-C1B1-4739-A6A2-A2A125C96E4D}">
      <dgm:prSet/>
      <dgm:spPr/>
      <dgm:t>
        <a:bodyPr/>
        <a:lstStyle/>
        <a:p>
          <a:endParaRPr lang="en-US">
            <a:solidFill>
              <a:schemeClr val="bg2"/>
            </a:solidFill>
          </a:endParaRPr>
        </a:p>
      </dgm:t>
    </dgm:pt>
    <dgm:pt modelId="{0D8C8762-3D3D-4C51-AC2D-C4C77A1C5022}">
      <dgm:prSet phldrT="[Text]" custT="1"/>
      <dgm:spPr>
        <a:xfrm>
          <a:off x="919271"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2010</a:t>
          </a:r>
          <a:endParaRPr lang="en-US" sz="1600" dirty="0">
            <a:solidFill>
              <a:srgbClr val="0078D7"/>
            </a:solidFill>
            <a:latin typeface="Segoe UI"/>
            <a:ea typeface="+mn-ea"/>
            <a:cs typeface="+mn-cs"/>
          </a:endParaRPr>
        </a:p>
      </dgm:t>
    </dgm:pt>
    <dgm:pt modelId="{9FD137B0-E21E-4796-A89C-F4A5C61653A8}" type="parTrans" cxnId="{A3EBF81C-9E5E-48BF-90ED-570A9EB59AC6}">
      <dgm:prSet/>
      <dgm:spPr/>
      <dgm:t>
        <a:bodyPr/>
        <a:lstStyle/>
        <a:p>
          <a:endParaRPr lang="en-US">
            <a:solidFill>
              <a:schemeClr val="bg2"/>
            </a:solidFill>
          </a:endParaRPr>
        </a:p>
      </dgm:t>
    </dgm:pt>
    <dgm:pt modelId="{5A6FDB41-690F-4141-9434-417BA7D62C88}" type="sibTrans" cxnId="{A3EBF81C-9E5E-48BF-90ED-570A9EB59AC6}">
      <dgm:prSet/>
      <dgm:spPr/>
      <dgm:t>
        <a:bodyPr/>
        <a:lstStyle/>
        <a:p>
          <a:endParaRPr lang="en-US">
            <a:solidFill>
              <a:schemeClr val="bg2"/>
            </a:solidFill>
          </a:endParaRPr>
        </a:p>
      </dgm:t>
    </dgm:pt>
    <dgm:pt modelId="{0528DCAF-D952-4228-8ED5-F2DACE809133}">
      <dgm:prSet phldrT="[Text]" custT="1"/>
      <dgm:spPr>
        <a:xfrm>
          <a:off x="1836713"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2011</a:t>
          </a:r>
          <a:endParaRPr lang="en-US" sz="1600" dirty="0">
            <a:solidFill>
              <a:srgbClr val="0078D7"/>
            </a:solidFill>
            <a:latin typeface="Segoe UI"/>
            <a:ea typeface="+mn-ea"/>
            <a:cs typeface="+mn-cs"/>
          </a:endParaRPr>
        </a:p>
      </dgm:t>
    </dgm:pt>
    <dgm:pt modelId="{743A00E8-C676-476E-91DF-F26ABFB2CE67}" type="parTrans" cxnId="{BC89CB23-9618-42D8-80D8-A506737F37A9}">
      <dgm:prSet/>
      <dgm:spPr/>
      <dgm:t>
        <a:bodyPr/>
        <a:lstStyle/>
        <a:p>
          <a:endParaRPr lang="en-US">
            <a:solidFill>
              <a:schemeClr val="bg2"/>
            </a:solidFill>
          </a:endParaRPr>
        </a:p>
      </dgm:t>
    </dgm:pt>
    <dgm:pt modelId="{DFA6B292-3095-4BEB-B6B5-0CD05BD9AB17}" type="sibTrans" cxnId="{BC89CB23-9618-42D8-80D8-A506737F37A9}">
      <dgm:prSet/>
      <dgm:spPr/>
      <dgm:t>
        <a:bodyPr/>
        <a:lstStyle/>
        <a:p>
          <a:endParaRPr lang="en-US">
            <a:solidFill>
              <a:schemeClr val="bg2"/>
            </a:solidFill>
          </a:endParaRPr>
        </a:p>
      </dgm:t>
    </dgm:pt>
    <dgm:pt modelId="{32B9A16F-1651-4BFA-BAF2-ECF1E562C938}">
      <dgm:prSet phldrT="[Text]" custT="1"/>
      <dgm:spPr>
        <a:xfrm>
          <a:off x="2754155"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2012</a:t>
          </a:r>
          <a:endParaRPr lang="en-US" sz="1600" dirty="0">
            <a:solidFill>
              <a:srgbClr val="0078D7"/>
            </a:solidFill>
            <a:latin typeface="Segoe UI"/>
            <a:ea typeface="+mn-ea"/>
            <a:cs typeface="+mn-cs"/>
          </a:endParaRPr>
        </a:p>
      </dgm:t>
    </dgm:pt>
    <dgm:pt modelId="{3E0AE3D2-39CD-46E7-A650-3FD6CE3B0759}" type="parTrans" cxnId="{07DC306D-B842-4ED4-90D1-AE11DF1ED7BF}">
      <dgm:prSet/>
      <dgm:spPr/>
      <dgm:t>
        <a:bodyPr/>
        <a:lstStyle/>
        <a:p>
          <a:endParaRPr lang="en-US">
            <a:solidFill>
              <a:schemeClr val="bg2"/>
            </a:solidFill>
          </a:endParaRPr>
        </a:p>
      </dgm:t>
    </dgm:pt>
    <dgm:pt modelId="{2957DB7F-8193-45EE-9F91-B7CF55AF804D}" type="sibTrans" cxnId="{07DC306D-B842-4ED4-90D1-AE11DF1ED7BF}">
      <dgm:prSet/>
      <dgm:spPr/>
      <dgm:t>
        <a:bodyPr/>
        <a:lstStyle/>
        <a:p>
          <a:endParaRPr lang="en-US">
            <a:solidFill>
              <a:schemeClr val="bg2"/>
            </a:solidFill>
          </a:endParaRPr>
        </a:p>
      </dgm:t>
    </dgm:pt>
    <dgm:pt modelId="{DDF7607A-9C82-44E9-80F8-A2E172A8DD5E}">
      <dgm:prSet phldrT="[Text]" custT="1"/>
      <dgm:spPr>
        <a:xfrm>
          <a:off x="3671597" y="0"/>
          <a:ext cx="1146802" cy="274320"/>
        </a:xfrm>
        <a:solidFill>
          <a:srgbClr val="FFFFFF"/>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2013</a:t>
          </a:r>
          <a:endParaRPr lang="en-US" sz="1400" dirty="0">
            <a:solidFill>
              <a:srgbClr val="0078D7"/>
            </a:solidFill>
            <a:latin typeface="Segoe UI"/>
            <a:ea typeface="+mn-ea"/>
            <a:cs typeface="+mn-cs"/>
          </a:endParaRPr>
        </a:p>
      </dgm:t>
    </dgm:pt>
    <dgm:pt modelId="{6A054B87-66F5-4BFF-8CD5-786EF317EFAF}" type="parTrans" cxnId="{97A7F077-89C3-423B-9B4C-EDDCFDAFAB4E}">
      <dgm:prSet/>
      <dgm:spPr/>
      <dgm:t>
        <a:bodyPr/>
        <a:lstStyle/>
        <a:p>
          <a:endParaRPr lang="en-US">
            <a:solidFill>
              <a:schemeClr val="bg2"/>
            </a:solidFill>
          </a:endParaRPr>
        </a:p>
      </dgm:t>
    </dgm:pt>
    <dgm:pt modelId="{CC1E4F5D-DEC1-46E2-902E-C7BEA5B21E47}" type="sibTrans" cxnId="{97A7F077-89C3-423B-9B4C-EDDCFDAFAB4E}">
      <dgm:prSet/>
      <dgm:spPr/>
      <dgm:t>
        <a:bodyPr/>
        <a:lstStyle/>
        <a:p>
          <a:endParaRPr lang="en-US">
            <a:solidFill>
              <a:schemeClr val="bg2"/>
            </a:solidFill>
          </a:endParaRPr>
        </a:p>
      </dgm:t>
    </dgm:pt>
    <dgm:pt modelId="{CA72285C-E748-45DE-A686-770C4A6030C8}">
      <dgm:prSet phldrT="[Text]" custT="1"/>
      <dgm:spPr>
        <a:xfrm>
          <a:off x="4589040"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2014</a:t>
          </a:r>
          <a:endParaRPr lang="en-US" sz="1600" dirty="0">
            <a:solidFill>
              <a:srgbClr val="0078D7"/>
            </a:solidFill>
            <a:latin typeface="Segoe UI"/>
            <a:ea typeface="+mn-ea"/>
            <a:cs typeface="+mn-cs"/>
          </a:endParaRPr>
        </a:p>
      </dgm:t>
    </dgm:pt>
    <dgm:pt modelId="{B1143315-A312-419D-B8AD-1BB779E9156A}" type="parTrans" cxnId="{84F86A81-221C-41EB-BE0C-44640C2B9239}">
      <dgm:prSet/>
      <dgm:spPr/>
      <dgm:t>
        <a:bodyPr/>
        <a:lstStyle/>
        <a:p>
          <a:endParaRPr lang="en-US">
            <a:solidFill>
              <a:schemeClr val="bg2"/>
            </a:solidFill>
          </a:endParaRPr>
        </a:p>
      </dgm:t>
    </dgm:pt>
    <dgm:pt modelId="{C8FE16C3-BE73-4BD3-BD04-E678514EF9BD}" type="sibTrans" cxnId="{84F86A81-221C-41EB-BE0C-44640C2B9239}">
      <dgm:prSet/>
      <dgm:spPr/>
      <dgm:t>
        <a:bodyPr/>
        <a:lstStyle/>
        <a:p>
          <a:endParaRPr lang="en-US">
            <a:solidFill>
              <a:schemeClr val="bg2"/>
            </a:solidFill>
          </a:endParaRPr>
        </a:p>
      </dgm:t>
    </dgm:pt>
    <dgm:pt modelId="{841ACB84-3443-4358-BA7D-A341594BEC64}">
      <dgm:prSet phldrT="[Text]" custT="1"/>
      <dgm:spPr>
        <a:xfrm>
          <a:off x="5506482"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2015</a:t>
          </a:r>
          <a:endParaRPr lang="en-US" sz="1600" dirty="0">
            <a:solidFill>
              <a:srgbClr val="0078D7"/>
            </a:solidFill>
            <a:latin typeface="Segoe UI"/>
            <a:ea typeface="+mn-ea"/>
            <a:cs typeface="+mn-cs"/>
          </a:endParaRPr>
        </a:p>
      </dgm:t>
    </dgm:pt>
    <dgm:pt modelId="{E460E621-6843-40E9-8259-66C51B15EE30}" type="parTrans" cxnId="{9C0562CD-9004-45C6-B2BA-A76CC7E558FC}">
      <dgm:prSet/>
      <dgm:spPr/>
      <dgm:t>
        <a:bodyPr/>
        <a:lstStyle/>
        <a:p>
          <a:endParaRPr lang="en-US">
            <a:solidFill>
              <a:schemeClr val="bg2"/>
            </a:solidFill>
          </a:endParaRPr>
        </a:p>
      </dgm:t>
    </dgm:pt>
    <dgm:pt modelId="{34D23477-7BA7-4E14-A99D-38E5D4865C61}" type="sibTrans" cxnId="{9C0562CD-9004-45C6-B2BA-A76CC7E558FC}">
      <dgm:prSet/>
      <dgm:spPr/>
      <dgm:t>
        <a:bodyPr/>
        <a:lstStyle/>
        <a:p>
          <a:endParaRPr lang="en-US">
            <a:solidFill>
              <a:schemeClr val="bg2"/>
            </a:solidFill>
          </a:endParaRPr>
        </a:p>
      </dgm:t>
    </dgm:pt>
    <dgm:pt modelId="{1C0358D4-27DA-4D77-9523-21F13613CB51}">
      <dgm:prSet phldrT="[Text]" custT="1"/>
      <dgm:spPr>
        <a:xfrm>
          <a:off x="6423924"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2016</a:t>
          </a:r>
          <a:endParaRPr lang="en-US" sz="1600" dirty="0">
            <a:solidFill>
              <a:srgbClr val="0078D7"/>
            </a:solidFill>
            <a:latin typeface="Segoe UI"/>
            <a:ea typeface="+mn-ea"/>
            <a:cs typeface="+mn-cs"/>
          </a:endParaRPr>
        </a:p>
      </dgm:t>
    </dgm:pt>
    <dgm:pt modelId="{99ACF728-F740-47D9-A88E-D28DAAE3A76F}" type="parTrans" cxnId="{320F6B82-D9D9-40A0-908D-1786959E4AB4}">
      <dgm:prSet/>
      <dgm:spPr/>
      <dgm:t>
        <a:bodyPr/>
        <a:lstStyle/>
        <a:p>
          <a:endParaRPr lang="en-US">
            <a:solidFill>
              <a:schemeClr val="bg2"/>
            </a:solidFill>
          </a:endParaRPr>
        </a:p>
      </dgm:t>
    </dgm:pt>
    <dgm:pt modelId="{F3C852E0-699C-4EF3-B325-1FC1576FBC5F}" type="sibTrans" cxnId="{320F6B82-D9D9-40A0-908D-1786959E4AB4}">
      <dgm:prSet/>
      <dgm:spPr/>
      <dgm:t>
        <a:bodyPr/>
        <a:lstStyle/>
        <a:p>
          <a:endParaRPr lang="en-US">
            <a:solidFill>
              <a:schemeClr val="bg2"/>
            </a:solidFill>
          </a:endParaRPr>
        </a:p>
      </dgm:t>
    </dgm:pt>
    <dgm:pt modelId="{57AA46FC-EED9-4242-9F99-3621176CD739}">
      <dgm:prSet phldrT="[Text]" custT="1"/>
      <dgm:spPr>
        <a:xfrm>
          <a:off x="7341366"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2017</a:t>
          </a:r>
          <a:endParaRPr lang="en-US" sz="1600" dirty="0">
            <a:solidFill>
              <a:srgbClr val="0078D7"/>
            </a:solidFill>
            <a:latin typeface="Segoe UI"/>
            <a:ea typeface="+mn-ea"/>
            <a:cs typeface="+mn-cs"/>
          </a:endParaRPr>
        </a:p>
      </dgm:t>
    </dgm:pt>
    <dgm:pt modelId="{AFA5929E-4C71-4485-9AF1-339ED8B5321F}" type="parTrans" cxnId="{5CA953D5-B486-45FA-90C6-AEE1517C5D4F}">
      <dgm:prSet/>
      <dgm:spPr/>
      <dgm:t>
        <a:bodyPr/>
        <a:lstStyle/>
        <a:p>
          <a:endParaRPr lang="en-US">
            <a:solidFill>
              <a:schemeClr val="bg2"/>
            </a:solidFill>
          </a:endParaRPr>
        </a:p>
      </dgm:t>
    </dgm:pt>
    <dgm:pt modelId="{AE2D37DF-58EC-4981-81FD-82AA1FE9DFF8}" type="sibTrans" cxnId="{5CA953D5-B486-45FA-90C6-AEE1517C5D4F}">
      <dgm:prSet/>
      <dgm:spPr/>
      <dgm:t>
        <a:bodyPr/>
        <a:lstStyle/>
        <a:p>
          <a:endParaRPr lang="en-US">
            <a:solidFill>
              <a:schemeClr val="bg2"/>
            </a:solidFill>
          </a:endParaRPr>
        </a:p>
      </dgm:t>
    </dgm:pt>
    <dgm:pt modelId="{01673946-8447-41E7-ADA1-9E84150A30B8}">
      <dgm:prSet phldrT="[Text]" custT="1"/>
      <dgm:spPr>
        <a:xfrm>
          <a:off x="8258808"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2018</a:t>
          </a:r>
          <a:endParaRPr lang="en-US" sz="1600" dirty="0">
            <a:solidFill>
              <a:srgbClr val="0078D7"/>
            </a:solidFill>
            <a:latin typeface="Segoe UI"/>
            <a:ea typeface="+mn-ea"/>
            <a:cs typeface="+mn-cs"/>
          </a:endParaRPr>
        </a:p>
      </dgm:t>
    </dgm:pt>
    <dgm:pt modelId="{F4B007B5-DFBD-40E8-B6F8-B4FC0F82FA21}" type="parTrans" cxnId="{4FF7CE69-22C8-43E9-9E70-7CE8DF38EB95}">
      <dgm:prSet/>
      <dgm:spPr/>
      <dgm:t>
        <a:bodyPr/>
        <a:lstStyle/>
        <a:p>
          <a:endParaRPr lang="en-US">
            <a:solidFill>
              <a:schemeClr val="bg2"/>
            </a:solidFill>
          </a:endParaRPr>
        </a:p>
      </dgm:t>
    </dgm:pt>
    <dgm:pt modelId="{9C6A8D7D-D545-4BD9-BA64-2CBF7A4D03A4}" type="sibTrans" cxnId="{4FF7CE69-22C8-43E9-9E70-7CE8DF38EB95}">
      <dgm:prSet/>
      <dgm:spPr/>
      <dgm:t>
        <a:bodyPr/>
        <a:lstStyle/>
        <a:p>
          <a:endParaRPr lang="en-US">
            <a:solidFill>
              <a:schemeClr val="bg2"/>
            </a:solidFill>
          </a:endParaRPr>
        </a:p>
      </dgm:t>
    </dgm:pt>
    <dgm:pt modelId="{19F86B02-614D-4585-A173-829F686F0E45}">
      <dgm:prSet phldrT="[Text]" custT="1"/>
      <dgm:spPr>
        <a:xfrm>
          <a:off x="9176251"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2019</a:t>
          </a:r>
          <a:endParaRPr lang="en-US" sz="1600" dirty="0">
            <a:solidFill>
              <a:srgbClr val="0078D7"/>
            </a:solidFill>
            <a:latin typeface="Segoe UI"/>
            <a:ea typeface="+mn-ea"/>
            <a:cs typeface="+mn-cs"/>
          </a:endParaRPr>
        </a:p>
      </dgm:t>
    </dgm:pt>
    <dgm:pt modelId="{168FA977-F757-4BD7-8D6F-F21A1A75448D}" type="parTrans" cxnId="{D132A2DD-90DD-467C-9771-4DDE25ED46D9}">
      <dgm:prSet/>
      <dgm:spPr/>
      <dgm:t>
        <a:bodyPr/>
        <a:lstStyle/>
        <a:p>
          <a:endParaRPr lang="en-US">
            <a:solidFill>
              <a:schemeClr val="bg2"/>
            </a:solidFill>
          </a:endParaRPr>
        </a:p>
      </dgm:t>
    </dgm:pt>
    <dgm:pt modelId="{AF252C56-8B83-4972-960B-E43390EA095C}" type="sibTrans" cxnId="{D132A2DD-90DD-467C-9771-4DDE25ED46D9}">
      <dgm:prSet/>
      <dgm:spPr/>
      <dgm:t>
        <a:bodyPr/>
        <a:lstStyle/>
        <a:p>
          <a:endParaRPr lang="en-US">
            <a:solidFill>
              <a:schemeClr val="bg2"/>
            </a:solidFill>
          </a:endParaRPr>
        </a:p>
      </dgm:t>
    </dgm:pt>
    <dgm:pt modelId="{DF310555-D696-43EB-9CCD-6346CF183774}">
      <dgm:prSet phldrT="[Text]" custT="1"/>
      <dgm:spPr>
        <a:xfrm>
          <a:off x="10093693"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2020</a:t>
          </a:r>
          <a:endParaRPr lang="en-US" sz="1600" dirty="0">
            <a:solidFill>
              <a:srgbClr val="0078D7"/>
            </a:solidFill>
            <a:latin typeface="Segoe UI"/>
            <a:ea typeface="+mn-ea"/>
            <a:cs typeface="+mn-cs"/>
          </a:endParaRPr>
        </a:p>
      </dgm:t>
    </dgm:pt>
    <dgm:pt modelId="{0CF6A5E9-F4F2-4DF5-AE7F-CAF9BA3B9897}" type="parTrans" cxnId="{FC5CF689-8256-4CB8-A838-454FDDEDD1CA}">
      <dgm:prSet/>
      <dgm:spPr/>
      <dgm:t>
        <a:bodyPr/>
        <a:lstStyle/>
        <a:p>
          <a:endParaRPr lang="en-US">
            <a:solidFill>
              <a:schemeClr val="bg2"/>
            </a:solidFill>
          </a:endParaRPr>
        </a:p>
      </dgm:t>
    </dgm:pt>
    <dgm:pt modelId="{B086CF05-37E1-4FB5-B971-28449AFF4C85}" type="sibTrans" cxnId="{FC5CF689-8256-4CB8-A838-454FDDEDD1CA}">
      <dgm:prSet/>
      <dgm:spPr/>
      <dgm:t>
        <a:bodyPr/>
        <a:lstStyle/>
        <a:p>
          <a:endParaRPr lang="en-US">
            <a:solidFill>
              <a:schemeClr val="bg2"/>
            </a:solidFill>
          </a:endParaRPr>
        </a:p>
      </dgm:t>
    </dgm:pt>
    <dgm:pt modelId="{393CF5F1-AAA3-4332-A1E8-BEE88CE2BF61}">
      <dgm:prSet phldrT="[Text]" custT="1"/>
      <dgm:spPr>
        <a:xfrm>
          <a:off x="11011135" y="0"/>
          <a:ext cx="730295" cy="274320"/>
        </a:xfrm>
        <a:solidFill>
          <a:srgbClr val="FFFFFF"/>
        </a:solidFill>
        <a:ln w="10795" cap="flat" cmpd="sng" algn="ctr">
          <a:solidFill>
            <a:srgbClr val="0078D7"/>
          </a:solidFill>
          <a:prstDash val="lgDash"/>
        </a:ln>
        <a:effectLst/>
      </dgm:spPr>
      <dgm:t>
        <a:bodyPr/>
        <a:lstStyle/>
        <a:p>
          <a:endParaRPr lang="en-US" sz="1600" dirty="0">
            <a:solidFill>
              <a:srgbClr val="0078D7"/>
            </a:solidFill>
            <a:latin typeface="Segoe UI"/>
            <a:ea typeface="+mn-ea"/>
            <a:cs typeface="+mn-cs"/>
          </a:endParaRPr>
        </a:p>
      </dgm:t>
    </dgm:pt>
    <dgm:pt modelId="{66794AF5-C071-4C5C-B979-CA2C312BC2F7}" type="parTrans" cxnId="{C9210E52-BD7D-4424-96D7-901600A27FAC}">
      <dgm:prSet/>
      <dgm:spPr/>
      <dgm:t>
        <a:bodyPr/>
        <a:lstStyle/>
        <a:p>
          <a:endParaRPr lang="en-US">
            <a:solidFill>
              <a:schemeClr val="bg2"/>
            </a:solidFill>
          </a:endParaRPr>
        </a:p>
      </dgm:t>
    </dgm:pt>
    <dgm:pt modelId="{1D7EF04E-0D67-44F3-B935-4E0DE7557993}" type="sibTrans" cxnId="{C9210E52-BD7D-4424-96D7-901600A27FAC}">
      <dgm:prSet/>
      <dgm:spPr/>
      <dgm:t>
        <a:bodyPr/>
        <a:lstStyle/>
        <a:p>
          <a:endParaRPr lang="en-US">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custLinFactNeighborY="-2615">
        <dgm:presLayoutVars>
          <dgm:bulletEnabled val="1"/>
        </dgm:presLayoutVars>
      </dgm:prSet>
      <dgm:spPr>
        <a:prstGeom prst="homePlate">
          <a:avLst/>
        </a:prstGeom>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a:prstGeom prst="chevron">
          <a:avLst/>
        </a:prstGeom>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a:prstGeom prst="chevron">
          <a:avLst/>
        </a:prstGeom>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a:prstGeom prst="chevron">
          <a:avLst/>
        </a:prstGeom>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a:prstGeom prst="chevron">
          <a:avLst/>
        </a:prstGeom>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a:prstGeom prst="chevron">
          <a:avLst/>
        </a:prstGeom>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a:prstGeom prst="chevron">
          <a:avLst/>
        </a:prstGeom>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a:prstGeom prst="chevron">
          <a:avLst/>
        </a:prstGeom>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a:prstGeom prst="chevron">
          <a:avLst/>
        </a:prstGeom>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a:prstGeom prst="chevron">
          <a:avLst/>
        </a:prstGeom>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a:prstGeom prst="chevron">
          <a:avLst/>
        </a:prstGeom>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a:prstGeom prst="chevron">
          <a:avLst/>
        </a:prstGeom>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a:prstGeom prst="chevron">
          <a:avLst/>
        </a:prstGeom>
      </dgm:spPr>
      <dgm:t>
        <a:bodyPr/>
        <a:lstStyle/>
        <a:p>
          <a:endParaRPr lang="en-US"/>
        </a:p>
      </dgm:t>
    </dgm:pt>
  </dgm:ptLst>
  <dgm:cxnLst>
    <dgm:cxn modelId="{276CEBA0-F25E-4E43-A054-D7D40EF339AD}" type="presOf" srcId="{0528DCAF-D952-4228-8ED5-F2DACE809133}" destId="{10D3851B-B529-4B1F-BF1C-AE5F239AC5B7}" srcOrd="0" destOrd="0" presId="urn:microsoft.com/office/officeart/2005/8/layout/hChevron3"/>
    <dgm:cxn modelId="{3D2F7562-8660-4CB3-887A-3725C09E1660}" type="presOf" srcId="{393CF5F1-AAA3-4332-A1E8-BEE88CE2BF61}" destId="{6DBB7C25-D595-467F-BE9D-3C4580908ACA}" srcOrd="0" destOrd="0" presId="urn:microsoft.com/office/officeart/2005/8/layout/hChevron3"/>
    <dgm:cxn modelId="{7D21FF09-4C40-46DC-8ADC-6AAEF793E63D}" type="presOf" srcId="{CA72285C-E748-45DE-A686-770C4A6030C8}" destId="{37134B18-3A20-4DC5-A345-DA186E01BC6F}" srcOrd="0" destOrd="0" presId="urn:microsoft.com/office/officeart/2005/8/layout/hChevron3"/>
    <dgm:cxn modelId="{0046CAC5-2C80-4B11-B8F7-3332E5E94AA6}" type="presOf" srcId="{DDF7607A-9C82-44E9-80F8-A2E172A8DD5E}" destId="{849EA090-BAF1-4959-BB5D-520ACF34A091}" srcOrd="0" destOrd="0" presId="urn:microsoft.com/office/officeart/2005/8/layout/hChevron3"/>
    <dgm:cxn modelId="{D132A2DD-90DD-467C-9771-4DDE25ED46D9}" srcId="{38CAD86A-F6C7-468D-A9CE-A73546F9539B}" destId="{19F86B02-614D-4585-A173-829F686F0E45}" srcOrd="10" destOrd="0" parTransId="{168FA977-F757-4BD7-8D6F-F21A1A75448D}" sibTransId="{AF252C56-8B83-4972-960B-E43390EA095C}"/>
    <dgm:cxn modelId="{320F6B82-D9D9-40A0-908D-1786959E4AB4}" srcId="{38CAD86A-F6C7-468D-A9CE-A73546F9539B}" destId="{1C0358D4-27DA-4D77-9523-21F13613CB51}" srcOrd="7" destOrd="0" parTransId="{99ACF728-F740-47D9-A88E-D28DAAE3A76F}" sibTransId="{F3C852E0-699C-4EF3-B325-1FC1576FBC5F}"/>
    <dgm:cxn modelId="{CF9A5BAD-55DB-4A8C-A455-8C2B04B5DE01}" type="presOf" srcId="{0D8C8762-3D3D-4C51-AC2D-C4C77A1C5022}" destId="{7E899192-C72A-481D-9DF4-B9714219B990}"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857930AA-45A5-41D8-9763-AB895045FDA4}" type="presOf" srcId="{73D7FDA8-C2CE-4C0A-93B8-4D37D2D32424}" destId="{DBF86D97-850C-4A9E-961D-5C10D883BFD8}" srcOrd="0" destOrd="0" presId="urn:microsoft.com/office/officeart/2005/8/layout/hChevron3"/>
    <dgm:cxn modelId="{C9210E52-BD7D-4424-96D7-901600A27FAC}" srcId="{38CAD86A-F6C7-468D-A9CE-A73546F9539B}" destId="{393CF5F1-AAA3-4332-A1E8-BEE88CE2BF61}" srcOrd="12" destOrd="0" parTransId="{66794AF5-C071-4C5C-B979-CA2C312BC2F7}" sibTransId="{1D7EF04E-0D67-44F3-B935-4E0DE7557993}"/>
    <dgm:cxn modelId="{0C098830-9587-4131-BEDD-4FEA9A50DED8}" type="presOf" srcId="{1C0358D4-27DA-4D77-9523-21F13613CB51}" destId="{49C47B59-67BF-42D0-9695-90C375C22F86}" srcOrd="0" destOrd="0" presId="urn:microsoft.com/office/officeart/2005/8/layout/hChevron3"/>
    <dgm:cxn modelId="{08DB1EEF-19F8-4BB6-802E-C8C940D18940}" type="presOf" srcId="{19F86B02-614D-4585-A173-829F686F0E45}" destId="{54B75C99-7FBB-4350-9D98-DFAD6585CDE3}"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DA970D4B-D9D2-4260-9AB2-088FC1941F57}" type="presOf" srcId="{32B9A16F-1651-4BFA-BAF2-ECF1E562C938}" destId="{4FD40A6C-7E25-4B8B-A1FA-A197D3B1956D}" srcOrd="0" destOrd="0" presId="urn:microsoft.com/office/officeart/2005/8/layout/hChevron3"/>
    <dgm:cxn modelId="{97A7F077-89C3-423B-9B4C-EDDCFDAFAB4E}" srcId="{38CAD86A-F6C7-468D-A9CE-A73546F9539B}" destId="{DDF7607A-9C82-44E9-80F8-A2E172A8DD5E}" srcOrd="4" destOrd="0" parTransId="{6A054B87-66F5-4BFF-8CD5-786EF317EFAF}" sibTransId="{CC1E4F5D-DEC1-46E2-902E-C7BEA5B21E47}"/>
    <dgm:cxn modelId="{F4EAE642-D821-4932-BF6C-B1F76F60B9A5}" type="presOf" srcId="{841ACB84-3443-4358-BA7D-A341594BEC64}" destId="{67C2B716-AD78-476C-89E5-F7448D6494BA}" srcOrd="0" destOrd="0" presId="urn:microsoft.com/office/officeart/2005/8/layout/hChevron3"/>
    <dgm:cxn modelId="{9B256EC0-96C5-4058-9395-01BBAF9CCC5A}" type="presOf" srcId="{38CAD86A-F6C7-468D-A9CE-A73546F9539B}" destId="{F35C4BB0-62F7-4490-88E4-7FE69A0001BE}" srcOrd="0" destOrd="0" presId="urn:microsoft.com/office/officeart/2005/8/layout/hChevron3"/>
    <dgm:cxn modelId="{5CA953D5-B486-45FA-90C6-AEE1517C5D4F}" srcId="{38CAD86A-F6C7-468D-A9CE-A73546F9539B}" destId="{57AA46FC-EED9-4242-9F99-3621176CD739}" srcOrd="8" destOrd="0" parTransId="{AFA5929E-4C71-4485-9AF1-339ED8B5321F}" sibTransId="{AE2D37DF-58EC-4981-81FD-82AA1FE9DFF8}"/>
    <dgm:cxn modelId="{1D19A397-0194-4CFC-ABFD-A0506E9D8354}" type="presOf" srcId="{DF310555-D696-43EB-9CCD-6346CF183774}" destId="{568B3847-626E-4005-887C-2AEBC942C0AA}" srcOrd="0" destOrd="0" presId="urn:microsoft.com/office/officeart/2005/8/layout/hChevron3"/>
    <dgm:cxn modelId="{07DC306D-B842-4ED4-90D1-AE11DF1ED7BF}" srcId="{38CAD86A-F6C7-468D-A9CE-A73546F9539B}" destId="{32B9A16F-1651-4BFA-BAF2-ECF1E562C938}" srcOrd="3" destOrd="0" parTransId="{3E0AE3D2-39CD-46E7-A650-3FD6CE3B0759}" sibTransId="{2957DB7F-8193-45EE-9F91-B7CF55AF804D}"/>
    <dgm:cxn modelId="{843D4991-EA24-493A-B9D3-CD1C7E2BA75A}" type="presOf" srcId="{57AA46FC-EED9-4242-9F99-3621176CD739}" destId="{8B6D69BB-4215-458E-A8BB-65B98019CA28}" srcOrd="0" destOrd="0" presId="urn:microsoft.com/office/officeart/2005/8/layout/hChevron3"/>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BC89CB23-9618-42D8-80D8-A506737F37A9}" srcId="{38CAD86A-F6C7-468D-A9CE-A73546F9539B}" destId="{0528DCAF-D952-4228-8ED5-F2DACE809133}" srcOrd="2" destOrd="0" parTransId="{743A00E8-C676-476E-91DF-F26ABFB2CE67}" sibTransId="{DFA6B292-3095-4BEB-B6B5-0CD05BD9AB17}"/>
    <dgm:cxn modelId="{7D64830E-C1B1-4739-A6A2-A2A125C96E4D}" srcId="{38CAD86A-F6C7-468D-A9CE-A73546F9539B}" destId="{73D7FDA8-C2CE-4C0A-93B8-4D37D2D32424}" srcOrd="0" destOrd="0" parTransId="{162C9738-09EE-408A-AA15-7B3B676487D7}" sibTransId="{F176DDBB-0957-4CC1-8F9A-F8F8C6B372E0}"/>
    <dgm:cxn modelId="{9C0562CD-9004-45C6-B2BA-A76CC7E558FC}" srcId="{38CAD86A-F6C7-468D-A9CE-A73546F9539B}" destId="{841ACB84-3443-4358-BA7D-A341594BEC64}" srcOrd="6" destOrd="0" parTransId="{E460E621-6843-40E9-8259-66C51B15EE30}" sibTransId="{34D23477-7BA7-4E14-A99D-38E5D4865C61}"/>
    <dgm:cxn modelId="{5E6647C8-B281-4CC1-BC13-788BB17D352D}" type="presOf" srcId="{01673946-8447-41E7-ADA1-9E84150A30B8}" destId="{BD47CF75-CA03-4DCC-A135-F4855D3342C3}" srcOrd="0" destOrd="0" presId="urn:microsoft.com/office/officeart/2005/8/layout/hChevron3"/>
    <dgm:cxn modelId="{52AA9623-8A6E-4A93-AF6C-6160B5177B11}" type="presParOf" srcId="{F35C4BB0-62F7-4490-88E4-7FE69A0001BE}" destId="{DBF86D97-850C-4A9E-961D-5C10D883BFD8}" srcOrd="0" destOrd="0" presId="urn:microsoft.com/office/officeart/2005/8/layout/hChevron3"/>
    <dgm:cxn modelId="{92285CB5-A7A1-413F-850E-A2FBFE2740C7}" type="presParOf" srcId="{F35C4BB0-62F7-4490-88E4-7FE69A0001BE}" destId="{55F1223B-3846-448D-98F5-50C75942DBF7}" srcOrd="1" destOrd="0" presId="urn:microsoft.com/office/officeart/2005/8/layout/hChevron3"/>
    <dgm:cxn modelId="{D3C2F06E-9F53-4FA8-AF28-C2A0CD656592}" type="presParOf" srcId="{F35C4BB0-62F7-4490-88E4-7FE69A0001BE}" destId="{7E899192-C72A-481D-9DF4-B9714219B990}" srcOrd="2" destOrd="0" presId="urn:microsoft.com/office/officeart/2005/8/layout/hChevron3"/>
    <dgm:cxn modelId="{4A0E08FB-0ED0-42D6-81B9-A3941EEF6119}" type="presParOf" srcId="{F35C4BB0-62F7-4490-88E4-7FE69A0001BE}" destId="{795E46A9-8B13-451D-9A8F-BF61238A2144}" srcOrd="3" destOrd="0" presId="urn:microsoft.com/office/officeart/2005/8/layout/hChevron3"/>
    <dgm:cxn modelId="{5982BBC8-DDFA-4831-B99D-EE05DAA3D265}" type="presParOf" srcId="{F35C4BB0-62F7-4490-88E4-7FE69A0001BE}" destId="{10D3851B-B529-4B1F-BF1C-AE5F239AC5B7}" srcOrd="4" destOrd="0" presId="urn:microsoft.com/office/officeart/2005/8/layout/hChevron3"/>
    <dgm:cxn modelId="{820C933B-4408-47A4-9E3E-049228EA7856}" type="presParOf" srcId="{F35C4BB0-62F7-4490-88E4-7FE69A0001BE}" destId="{BE9067FE-8482-49C5-9DB5-1123DC059BFD}" srcOrd="5" destOrd="0" presId="urn:microsoft.com/office/officeart/2005/8/layout/hChevron3"/>
    <dgm:cxn modelId="{992C8990-BAB0-4750-AF12-8C6BC3E31A05}" type="presParOf" srcId="{F35C4BB0-62F7-4490-88E4-7FE69A0001BE}" destId="{4FD40A6C-7E25-4B8B-A1FA-A197D3B1956D}" srcOrd="6" destOrd="0" presId="urn:microsoft.com/office/officeart/2005/8/layout/hChevron3"/>
    <dgm:cxn modelId="{1685DE6B-6FC4-4D73-A0E3-B6BAD9BC6270}" type="presParOf" srcId="{F35C4BB0-62F7-4490-88E4-7FE69A0001BE}" destId="{17CEA01A-900A-4EA4-88C7-00BDBB2506B0}" srcOrd="7" destOrd="0" presId="urn:microsoft.com/office/officeart/2005/8/layout/hChevron3"/>
    <dgm:cxn modelId="{26FFDCE4-8958-46A9-B73B-561A313FA5A0}" type="presParOf" srcId="{F35C4BB0-62F7-4490-88E4-7FE69A0001BE}" destId="{849EA090-BAF1-4959-BB5D-520ACF34A091}" srcOrd="8" destOrd="0" presId="urn:microsoft.com/office/officeart/2005/8/layout/hChevron3"/>
    <dgm:cxn modelId="{0EC2C736-AC60-43FA-9003-24F9887EB0F4}" type="presParOf" srcId="{F35C4BB0-62F7-4490-88E4-7FE69A0001BE}" destId="{0AE5058F-BE21-4441-ADE3-B878D9ACCD85}" srcOrd="9" destOrd="0" presId="urn:microsoft.com/office/officeart/2005/8/layout/hChevron3"/>
    <dgm:cxn modelId="{752A1313-861E-4A4F-A26E-DEA82856EFAB}" type="presParOf" srcId="{F35C4BB0-62F7-4490-88E4-7FE69A0001BE}" destId="{37134B18-3A20-4DC5-A345-DA186E01BC6F}" srcOrd="10" destOrd="0" presId="urn:microsoft.com/office/officeart/2005/8/layout/hChevron3"/>
    <dgm:cxn modelId="{5E43AD71-6D31-4329-BFE0-62E402ECF561}" type="presParOf" srcId="{F35C4BB0-62F7-4490-88E4-7FE69A0001BE}" destId="{410806DE-DE50-4628-9C50-619383A894DB}" srcOrd="11" destOrd="0" presId="urn:microsoft.com/office/officeart/2005/8/layout/hChevron3"/>
    <dgm:cxn modelId="{9940439E-2D62-486B-8A76-D92220C36BC0}" type="presParOf" srcId="{F35C4BB0-62F7-4490-88E4-7FE69A0001BE}" destId="{67C2B716-AD78-476C-89E5-F7448D6494BA}" srcOrd="12" destOrd="0" presId="urn:microsoft.com/office/officeart/2005/8/layout/hChevron3"/>
    <dgm:cxn modelId="{39D5CF3C-830A-48FF-A627-DBE87C24E84F}" type="presParOf" srcId="{F35C4BB0-62F7-4490-88E4-7FE69A0001BE}" destId="{4729A718-74E4-46FB-A9EF-068ED768E2EF}" srcOrd="13" destOrd="0" presId="urn:microsoft.com/office/officeart/2005/8/layout/hChevron3"/>
    <dgm:cxn modelId="{5B09294A-3542-4947-B88A-E2A102F3E3A7}" type="presParOf" srcId="{F35C4BB0-62F7-4490-88E4-7FE69A0001BE}" destId="{49C47B59-67BF-42D0-9695-90C375C22F86}" srcOrd="14" destOrd="0" presId="urn:microsoft.com/office/officeart/2005/8/layout/hChevron3"/>
    <dgm:cxn modelId="{A1666E50-7ED6-49C6-9488-58C920AFC6D7}" type="presParOf" srcId="{F35C4BB0-62F7-4490-88E4-7FE69A0001BE}" destId="{4D491787-7632-4A39-A002-8371167E4B4E}" srcOrd="15" destOrd="0" presId="urn:microsoft.com/office/officeart/2005/8/layout/hChevron3"/>
    <dgm:cxn modelId="{B82AC644-CD27-4140-B2B5-1BF124C37BD4}" type="presParOf" srcId="{F35C4BB0-62F7-4490-88E4-7FE69A0001BE}" destId="{8B6D69BB-4215-458E-A8BB-65B98019CA28}" srcOrd="16" destOrd="0" presId="urn:microsoft.com/office/officeart/2005/8/layout/hChevron3"/>
    <dgm:cxn modelId="{30F0086B-A11D-49B8-886A-8713642A70E5}" type="presParOf" srcId="{F35C4BB0-62F7-4490-88E4-7FE69A0001BE}" destId="{1A970DE6-0D1F-404F-9F72-6344B4E2C322}" srcOrd="17" destOrd="0" presId="urn:microsoft.com/office/officeart/2005/8/layout/hChevron3"/>
    <dgm:cxn modelId="{1BC4D556-3C81-4E06-AFA8-064C73A9FE53}" type="presParOf" srcId="{F35C4BB0-62F7-4490-88E4-7FE69A0001BE}" destId="{BD47CF75-CA03-4DCC-A135-F4855D3342C3}" srcOrd="18" destOrd="0" presId="urn:microsoft.com/office/officeart/2005/8/layout/hChevron3"/>
    <dgm:cxn modelId="{9CB4EFAC-C52A-4F1B-9BE1-652E7CBAF915}" type="presParOf" srcId="{F35C4BB0-62F7-4490-88E4-7FE69A0001BE}" destId="{1D23040F-0CD1-4650-9A56-09BA7BA7CBC6}" srcOrd="19" destOrd="0" presId="urn:microsoft.com/office/officeart/2005/8/layout/hChevron3"/>
    <dgm:cxn modelId="{4323C93E-9A31-4FAB-9509-C000D256C800}" type="presParOf" srcId="{F35C4BB0-62F7-4490-88E4-7FE69A0001BE}" destId="{54B75C99-7FBB-4350-9D98-DFAD6585CDE3}" srcOrd="20" destOrd="0" presId="urn:microsoft.com/office/officeart/2005/8/layout/hChevron3"/>
    <dgm:cxn modelId="{19D0C136-ED64-465E-B665-3F88012E6ED4}" type="presParOf" srcId="{F35C4BB0-62F7-4490-88E4-7FE69A0001BE}" destId="{232C9647-4EA6-4785-B069-502A4E3AAA81}" srcOrd="21" destOrd="0" presId="urn:microsoft.com/office/officeart/2005/8/layout/hChevron3"/>
    <dgm:cxn modelId="{1B2C3709-F32B-4763-8813-ADEC3BE0539D}" type="presParOf" srcId="{F35C4BB0-62F7-4490-88E4-7FE69A0001BE}" destId="{568B3847-626E-4005-887C-2AEBC942C0AA}" srcOrd="22" destOrd="0" presId="urn:microsoft.com/office/officeart/2005/8/layout/hChevron3"/>
    <dgm:cxn modelId="{767D8941-2D7B-40AE-AE8B-32F555D4ED8D}" type="presParOf" srcId="{F35C4BB0-62F7-4490-88E4-7FE69A0001BE}" destId="{A38E9AB4-6C18-45C9-9A47-380AA5A52696}" srcOrd="23" destOrd="0" presId="urn:microsoft.com/office/officeart/2005/8/layout/hChevron3"/>
    <dgm:cxn modelId="{21015ED2-D58A-401F-89C8-0A93F634BFD6}"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7B38C6-EF34-4FA7-B8E3-72D447B1846E}" type="doc">
      <dgm:prSet loTypeId="urn:microsoft.com/office/officeart/2005/8/layout/arrow4" loCatId="relationship" qsTypeId="urn:microsoft.com/office/officeart/2005/8/quickstyle/simple1" qsCatId="simple" csTypeId="urn:microsoft.com/office/officeart/2005/8/colors/accent3_4" csCatId="accent3" phldr="1"/>
      <dgm:spPr/>
      <dgm:t>
        <a:bodyPr/>
        <a:lstStyle/>
        <a:p>
          <a:endParaRPr lang="en-US"/>
        </a:p>
      </dgm:t>
    </dgm:pt>
    <dgm:pt modelId="{E10B0CCA-D8A2-47A3-8A3C-1DCE754C5771}">
      <dgm:prSet phldrT="[Text]"/>
      <dgm:spPr/>
      <dgm:t>
        <a:bodyPr/>
        <a:lstStyle/>
        <a:p>
          <a:r>
            <a:rPr lang="en-US" smtClean="0">
              <a:latin typeface="+mn-lt"/>
            </a:rPr>
            <a:t>Upgrading web apps to modern standards is the best long-term solution</a:t>
          </a:r>
          <a:endParaRPr lang="en-US" dirty="0">
            <a:latin typeface="+mn-lt"/>
          </a:endParaRPr>
        </a:p>
      </dgm:t>
    </dgm:pt>
    <dgm:pt modelId="{AFF7B8B7-5A97-4649-8C8B-2DC3A0A04C5A}" type="parTrans" cxnId="{AA800CFF-18B1-45AA-A957-76EFFB239CED}">
      <dgm:prSet/>
      <dgm:spPr/>
      <dgm:t>
        <a:bodyPr/>
        <a:lstStyle/>
        <a:p>
          <a:endParaRPr lang="en-US">
            <a:solidFill>
              <a:schemeClr val="tx1"/>
            </a:solidFill>
            <a:latin typeface="+mn-lt"/>
          </a:endParaRPr>
        </a:p>
      </dgm:t>
    </dgm:pt>
    <dgm:pt modelId="{0FEC15CB-5EB1-40A1-8A81-6BF2B922CFEE}" type="sibTrans" cxnId="{AA800CFF-18B1-45AA-A957-76EFFB239CED}">
      <dgm:prSet/>
      <dgm:spPr/>
      <dgm:t>
        <a:bodyPr/>
        <a:lstStyle/>
        <a:p>
          <a:endParaRPr lang="en-US">
            <a:solidFill>
              <a:schemeClr val="tx1"/>
            </a:solidFill>
            <a:latin typeface="+mn-lt"/>
          </a:endParaRPr>
        </a:p>
      </dgm:t>
    </dgm:pt>
    <dgm:pt modelId="{329D1777-FD29-4890-9899-E1467E93B92A}">
      <dgm:prSet phldrT="[Text]"/>
      <dgm:spPr/>
      <dgm:t>
        <a:bodyPr/>
        <a:lstStyle/>
        <a:p>
          <a:r>
            <a:rPr lang="en-US" smtClean="0">
              <a:latin typeface="+mn-lt"/>
            </a:rPr>
            <a:t>Leveraging browser backward compatibility can be a cost-effective, if temporary, solution</a:t>
          </a:r>
          <a:endParaRPr lang="en-US" dirty="0">
            <a:latin typeface="+mn-lt"/>
          </a:endParaRPr>
        </a:p>
      </dgm:t>
    </dgm:pt>
    <dgm:pt modelId="{D140E45A-DF6E-4039-A8EA-AF382327830E}" type="parTrans" cxnId="{E1DF9164-C0C8-4BF4-84D1-520F040CEB02}">
      <dgm:prSet/>
      <dgm:spPr/>
      <dgm:t>
        <a:bodyPr/>
        <a:lstStyle/>
        <a:p>
          <a:endParaRPr lang="en-US">
            <a:solidFill>
              <a:schemeClr val="tx1"/>
            </a:solidFill>
            <a:latin typeface="+mn-lt"/>
          </a:endParaRPr>
        </a:p>
      </dgm:t>
    </dgm:pt>
    <dgm:pt modelId="{3CC76DBF-1DCC-4615-BE20-18F0DCF7FFD1}" type="sibTrans" cxnId="{E1DF9164-C0C8-4BF4-84D1-520F040CEB02}">
      <dgm:prSet/>
      <dgm:spPr/>
      <dgm:t>
        <a:bodyPr/>
        <a:lstStyle/>
        <a:p>
          <a:endParaRPr lang="en-US">
            <a:solidFill>
              <a:schemeClr val="tx1"/>
            </a:solidFill>
            <a:latin typeface="+mn-lt"/>
          </a:endParaRPr>
        </a:p>
      </dgm:t>
    </dgm:pt>
    <dgm:pt modelId="{43C0E017-4EAB-4363-AFEC-C99FE8EAEA37}" type="pres">
      <dgm:prSet presAssocID="{1A7B38C6-EF34-4FA7-B8E3-72D447B1846E}" presName="compositeShape" presStyleCnt="0">
        <dgm:presLayoutVars>
          <dgm:chMax val="2"/>
          <dgm:dir/>
          <dgm:resizeHandles val="exact"/>
        </dgm:presLayoutVars>
      </dgm:prSet>
      <dgm:spPr/>
      <dgm:t>
        <a:bodyPr/>
        <a:lstStyle/>
        <a:p>
          <a:endParaRPr lang="en-US"/>
        </a:p>
      </dgm:t>
    </dgm:pt>
    <dgm:pt modelId="{8209C118-ECBF-4D25-A1C7-254B141C4327}" type="pres">
      <dgm:prSet presAssocID="{E10B0CCA-D8A2-47A3-8A3C-1DCE754C5771}" presName="upArrow" presStyleLbl="node1" presStyleIdx="0" presStyleCnt="2"/>
      <dgm:spPr/>
      <dgm:t>
        <a:bodyPr/>
        <a:lstStyle/>
        <a:p>
          <a:endParaRPr lang="en-US"/>
        </a:p>
      </dgm:t>
    </dgm:pt>
    <dgm:pt modelId="{D057E9E7-E6CF-4B35-BA4E-26081B286942}" type="pres">
      <dgm:prSet presAssocID="{E10B0CCA-D8A2-47A3-8A3C-1DCE754C5771}" presName="upArrowText" presStyleLbl="revTx" presStyleIdx="0" presStyleCnt="2">
        <dgm:presLayoutVars>
          <dgm:chMax val="0"/>
          <dgm:bulletEnabled val="1"/>
        </dgm:presLayoutVars>
      </dgm:prSet>
      <dgm:spPr/>
      <dgm:t>
        <a:bodyPr/>
        <a:lstStyle/>
        <a:p>
          <a:endParaRPr lang="en-US"/>
        </a:p>
      </dgm:t>
    </dgm:pt>
    <dgm:pt modelId="{6F520D9B-474D-4504-9149-86C045CC1A22}" type="pres">
      <dgm:prSet presAssocID="{329D1777-FD29-4890-9899-E1467E93B92A}" presName="downArrow" presStyleLbl="node1" presStyleIdx="1" presStyleCnt="2"/>
      <dgm:spPr/>
      <dgm:t>
        <a:bodyPr/>
        <a:lstStyle/>
        <a:p>
          <a:endParaRPr lang="en-US"/>
        </a:p>
      </dgm:t>
    </dgm:pt>
    <dgm:pt modelId="{7690F8B2-BE9F-4085-ABEF-1598A858275C}" type="pres">
      <dgm:prSet presAssocID="{329D1777-FD29-4890-9899-E1467E93B92A}" presName="downArrowText" presStyleLbl="revTx" presStyleIdx="1" presStyleCnt="2">
        <dgm:presLayoutVars>
          <dgm:chMax val="0"/>
          <dgm:bulletEnabled val="1"/>
        </dgm:presLayoutVars>
      </dgm:prSet>
      <dgm:spPr/>
      <dgm:t>
        <a:bodyPr/>
        <a:lstStyle/>
        <a:p>
          <a:endParaRPr lang="en-US"/>
        </a:p>
      </dgm:t>
    </dgm:pt>
  </dgm:ptLst>
  <dgm:cxnLst>
    <dgm:cxn modelId="{05918FEF-B7DC-4FD9-8FA9-68475F3C12C1}" type="presOf" srcId="{329D1777-FD29-4890-9899-E1467E93B92A}" destId="{7690F8B2-BE9F-4085-ABEF-1598A858275C}" srcOrd="0" destOrd="0" presId="urn:microsoft.com/office/officeart/2005/8/layout/arrow4"/>
    <dgm:cxn modelId="{FBAA9F8E-6343-4F79-951F-9996433A91A5}" type="presOf" srcId="{E10B0CCA-D8A2-47A3-8A3C-1DCE754C5771}" destId="{D057E9E7-E6CF-4B35-BA4E-26081B286942}" srcOrd="0" destOrd="0" presId="urn:microsoft.com/office/officeart/2005/8/layout/arrow4"/>
    <dgm:cxn modelId="{AA800CFF-18B1-45AA-A957-76EFFB239CED}" srcId="{1A7B38C6-EF34-4FA7-B8E3-72D447B1846E}" destId="{E10B0CCA-D8A2-47A3-8A3C-1DCE754C5771}" srcOrd="0" destOrd="0" parTransId="{AFF7B8B7-5A97-4649-8C8B-2DC3A0A04C5A}" sibTransId="{0FEC15CB-5EB1-40A1-8A81-6BF2B922CFEE}"/>
    <dgm:cxn modelId="{ADE78315-4F21-4A78-9CAA-82A6E6CF30AA}" type="presOf" srcId="{1A7B38C6-EF34-4FA7-B8E3-72D447B1846E}" destId="{43C0E017-4EAB-4363-AFEC-C99FE8EAEA37}" srcOrd="0" destOrd="0" presId="urn:microsoft.com/office/officeart/2005/8/layout/arrow4"/>
    <dgm:cxn modelId="{E1DF9164-C0C8-4BF4-84D1-520F040CEB02}" srcId="{1A7B38C6-EF34-4FA7-B8E3-72D447B1846E}" destId="{329D1777-FD29-4890-9899-E1467E93B92A}" srcOrd="1" destOrd="0" parTransId="{D140E45A-DF6E-4039-A8EA-AF382327830E}" sibTransId="{3CC76DBF-1DCC-4615-BE20-18F0DCF7FFD1}"/>
    <dgm:cxn modelId="{C1436356-AA8F-49C2-A870-7569E7928554}" type="presParOf" srcId="{43C0E017-4EAB-4363-AFEC-C99FE8EAEA37}" destId="{8209C118-ECBF-4D25-A1C7-254B141C4327}" srcOrd="0" destOrd="0" presId="urn:microsoft.com/office/officeart/2005/8/layout/arrow4"/>
    <dgm:cxn modelId="{57048DF5-3259-44AA-A0FC-6E40815660E8}" type="presParOf" srcId="{43C0E017-4EAB-4363-AFEC-C99FE8EAEA37}" destId="{D057E9E7-E6CF-4B35-BA4E-26081B286942}" srcOrd="1" destOrd="0" presId="urn:microsoft.com/office/officeart/2005/8/layout/arrow4"/>
    <dgm:cxn modelId="{AD957A93-CA26-4A37-8613-F79D4CECC2BC}" type="presParOf" srcId="{43C0E017-4EAB-4363-AFEC-C99FE8EAEA37}" destId="{6F520D9B-474D-4504-9149-86C045CC1A22}" srcOrd="2" destOrd="0" presId="urn:microsoft.com/office/officeart/2005/8/layout/arrow4"/>
    <dgm:cxn modelId="{079748A6-AE3A-4AC3-9DB0-F5B87BE6FE65}" type="presParOf" srcId="{43C0E017-4EAB-4363-AFEC-C99FE8EAEA37}" destId="{7690F8B2-BE9F-4085-ABEF-1598A858275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FFB0087-2243-4B85-95C1-1C7BF849ABB1}" type="presOf" srcId="{F9557509-5BC1-4E4A-96D8-803B7A4F2E6B}" destId="{E8D7E571-1B69-4553-931B-9C71F837AFF1}" srcOrd="0" destOrd="0" presId="urn:microsoft.com/office/officeart/2005/8/layout/chart3"/>
    <dgm:cxn modelId="{2AB6B38E-E9CF-4C79-A2D3-FA51B274B06B}"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60639C5C-6F6C-4A31-AC17-C001F5A1DB12}"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7B127480-F8CF-4FD0-A928-3F6364517435}" type="presOf" srcId="{CBC0E0F5-938D-46D3-A268-FB6EAAA84864}" destId="{D8A27DA7-C8B5-4804-8A27-23E18449662B}" srcOrd="0" destOrd="0" presId="urn:microsoft.com/office/officeart/2005/8/layout/chart3"/>
    <dgm:cxn modelId="{B9688260-8D14-46F8-B48C-EFE82030CCD7}" type="presOf" srcId="{1332526E-A2A5-4ABF-83EE-856915AEA525}" destId="{BE544001-B459-4917-9771-2E188FEA5DF6}" srcOrd="0" destOrd="0" presId="urn:microsoft.com/office/officeart/2005/8/layout/chart3"/>
    <dgm:cxn modelId="{2A0B0163-0572-45DB-ABA3-7F8EF20CA7AD}" type="presOf" srcId="{4ED783A4-12AC-4EA1-9ADA-2D6ED031B3CF}" destId="{96A2ABAB-D0C6-4681-AE89-C571B45A61E2}" srcOrd="0" destOrd="0" presId="urn:microsoft.com/office/officeart/2005/8/layout/chart3"/>
    <dgm:cxn modelId="{76BD5248-C121-49FA-9452-0E5474C868DC}" type="presOf" srcId="{CBC0E0F5-938D-46D3-A268-FB6EAAA84864}" destId="{A1C5005E-0DC7-47FF-A7F7-38A46AED8C08}" srcOrd="1" destOrd="0" presId="urn:microsoft.com/office/officeart/2005/8/layout/chart3"/>
    <dgm:cxn modelId="{EC51E2E8-9D79-4901-A85F-DA0CC97AB0C9}" type="presOf" srcId="{31450FA7-78DF-4C10-8DDC-FC7AE70E22B7}" destId="{177E0B9A-BEDE-45F4-B3C0-2AFA2B06C85E}" srcOrd="1" destOrd="0" presId="urn:microsoft.com/office/officeart/2005/8/layout/chart3"/>
    <dgm:cxn modelId="{6944D923-CB52-49E6-8EEC-14948D608559}"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9C2C33FF-63C1-4EDB-811A-9176701CC86B}" type="presOf" srcId="{31450FA7-78DF-4C10-8DDC-FC7AE70E22B7}" destId="{A6D4CCA4-C53C-4F05-BA39-AB62D4D49967}" srcOrd="0" destOrd="0" presId="urn:microsoft.com/office/officeart/2005/8/layout/chart3"/>
    <dgm:cxn modelId="{F1677511-239A-4F16-B3F5-E708A671B8ED}"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7B17225-30B3-4EAB-8356-D9F1CBED06EB}" type="presOf" srcId="{1332526E-A2A5-4ABF-83EE-856915AEA525}" destId="{0E3B1684-5843-48CC-8EE5-1003A7CD23A2}" srcOrd="1" destOrd="0" presId="urn:microsoft.com/office/officeart/2005/8/layout/chart3"/>
    <dgm:cxn modelId="{11B0C1F5-9071-48AE-8552-691F833CA890}" type="presOf" srcId="{A8793DB5-CD17-44B6-B3EE-C361D941EE5B}" destId="{1924E8FF-9FB7-4724-8466-EB40D4973D25}" srcOrd="1" destOrd="0" presId="urn:microsoft.com/office/officeart/2005/8/layout/chart3"/>
    <dgm:cxn modelId="{0DF601D5-8CF8-4F23-A8DD-187CF2886F8C}" type="presParOf" srcId="{E8D7E571-1B69-4553-931B-9C71F837AFF1}" destId="{A6D4CCA4-C53C-4F05-BA39-AB62D4D49967}" srcOrd="0" destOrd="0" presId="urn:microsoft.com/office/officeart/2005/8/layout/chart3"/>
    <dgm:cxn modelId="{34C3F101-8BD9-4450-9558-22A0DFA77A07}" type="presParOf" srcId="{E8D7E571-1B69-4553-931B-9C71F837AFF1}" destId="{177E0B9A-BEDE-45F4-B3C0-2AFA2B06C85E}" srcOrd="1" destOrd="0" presId="urn:microsoft.com/office/officeart/2005/8/layout/chart3"/>
    <dgm:cxn modelId="{3CDC3979-22B2-48BB-B8DA-64CE66A499E6}" type="presParOf" srcId="{E8D7E571-1B69-4553-931B-9C71F837AFF1}" destId="{D8A27DA7-C8B5-4804-8A27-23E18449662B}" srcOrd="2" destOrd="0" presId="urn:microsoft.com/office/officeart/2005/8/layout/chart3"/>
    <dgm:cxn modelId="{42F88246-A4C2-4DC4-9D3F-322BA229CB92}" type="presParOf" srcId="{E8D7E571-1B69-4553-931B-9C71F837AFF1}" destId="{A1C5005E-0DC7-47FF-A7F7-38A46AED8C08}" srcOrd="3" destOrd="0" presId="urn:microsoft.com/office/officeart/2005/8/layout/chart3"/>
    <dgm:cxn modelId="{629359C7-6899-4475-A5C4-6EE9AC67E1B9}" type="presParOf" srcId="{E8D7E571-1B69-4553-931B-9C71F837AFF1}" destId="{BE544001-B459-4917-9771-2E188FEA5DF6}" srcOrd="4" destOrd="0" presId="urn:microsoft.com/office/officeart/2005/8/layout/chart3"/>
    <dgm:cxn modelId="{48F6FF34-9529-474A-BDCC-FC6A79DBB610}" type="presParOf" srcId="{E8D7E571-1B69-4553-931B-9C71F837AFF1}" destId="{0E3B1684-5843-48CC-8EE5-1003A7CD23A2}" srcOrd="5" destOrd="0" presId="urn:microsoft.com/office/officeart/2005/8/layout/chart3"/>
    <dgm:cxn modelId="{9B49EA39-676C-4F55-8894-FD411D7E2BCE}" type="presParOf" srcId="{E8D7E571-1B69-4553-931B-9C71F837AFF1}" destId="{96A2ABAB-D0C6-4681-AE89-C571B45A61E2}" srcOrd="6" destOrd="0" presId="urn:microsoft.com/office/officeart/2005/8/layout/chart3"/>
    <dgm:cxn modelId="{3BB05C0E-928A-47BA-AF52-E94018559AC1}" type="presParOf" srcId="{E8D7E571-1B69-4553-931B-9C71F837AFF1}" destId="{CB464710-BD87-4006-A435-1F1F4FD3DAA8}" srcOrd="7" destOrd="0" presId="urn:microsoft.com/office/officeart/2005/8/layout/chart3"/>
    <dgm:cxn modelId="{D504F508-F3EF-4FA1-8A28-D7BA3505A4A6}" type="presParOf" srcId="{E8D7E571-1B69-4553-931B-9C71F837AFF1}" destId="{70FF1515-2BB5-4F57-AF7D-2FB03F0C9FEE}" srcOrd="8" destOrd="0" presId="urn:microsoft.com/office/officeart/2005/8/layout/chart3"/>
    <dgm:cxn modelId="{D0027FDB-3896-4B2F-9D42-A92A9AA6EF64}" type="presParOf" srcId="{E8D7E571-1B69-4553-931B-9C71F837AFF1}" destId="{1924E8FF-9FB7-4724-8466-EB40D4973D25}" srcOrd="9" destOrd="0" presId="urn:microsoft.com/office/officeart/2005/8/layout/chart3"/>
    <dgm:cxn modelId="{38B6EF1F-DA54-4815-B159-37CA5986FE9E}" type="presParOf" srcId="{E8D7E571-1B69-4553-931B-9C71F837AFF1}" destId="{407EF6B5-974D-4F77-A2C4-293FD72EBE79}" srcOrd="10" destOrd="0" presId="urn:microsoft.com/office/officeart/2005/8/layout/chart3"/>
    <dgm:cxn modelId="{8B4E9A03-D0F5-4D1D-B5D5-AD8EA8F8A227}"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8763224-715D-4EE9-A94A-4EB5240F447B}" type="presOf" srcId="{CBC0E0F5-938D-46D3-A268-FB6EAAA84864}" destId="{A1C5005E-0DC7-47FF-A7F7-38A46AED8C0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9D13C67E-3577-4DAA-83DD-E12A7C00C951}" type="presOf" srcId="{1332526E-A2A5-4ABF-83EE-856915AEA525}" destId="{0E3B1684-5843-48CC-8EE5-1003A7CD23A2}"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ED38471A-8F75-4EB5-905B-592DA47651BB}" type="presOf" srcId="{82C3D154-9931-40BB-8E1F-08234A5BCF9B}" destId="{407EF6B5-974D-4F77-A2C4-293FD72EBE79}" srcOrd="0" destOrd="0" presId="urn:microsoft.com/office/officeart/2005/8/layout/chart3"/>
    <dgm:cxn modelId="{65F3CF36-D0BB-452B-9855-63043A539C66}" type="presOf" srcId="{31450FA7-78DF-4C10-8DDC-FC7AE70E22B7}" destId="{177E0B9A-BEDE-45F4-B3C0-2AFA2B06C85E}" srcOrd="1" destOrd="0" presId="urn:microsoft.com/office/officeart/2005/8/layout/chart3"/>
    <dgm:cxn modelId="{89D4456B-7AE3-4FB8-9450-A7D21031BA2B}" type="presOf" srcId="{82C3D154-9931-40BB-8E1F-08234A5BCF9B}" destId="{52D7CA66-9C3E-496F-9AD1-90177EB6AA2F}" srcOrd="1" destOrd="0" presId="urn:microsoft.com/office/officeart/2005/8/layout/chart3"/>
    <dgm:cxn modelId="{6CDFE00C-7D1C-4F07-9FAA-9A002165EF16}" type="presOf" srcId="{A8793DB5-CD17-44B6-B3EE-C361D941EE5B}" destId="{70FF1515-2BB5-4F57-AF7D-2FB03F0C9FEE}" srcOrd="0" destOrd="0" presId="urn:microsoft.com/office/officeart/2005/8/layout/chart3"/>
    <dgm:cxn modelId="{1E73BEB6-9AE8-4F54-A1EB-CFAC34E2B42C}" type="presOf" srcId="{4ED783A4-12AC-4EA1-9ADA-2D6ED031B3CF}" destId="{CB464710-BD87-4006-A435-1F1F4FD3DAA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58C376B8-4419-4760-A9CA-4DED87E164B6}" type="presOf" srcId="{4ED783A4-12AC-4EA1-9ADA-2D6ED031B3CF}" destId="{96A2ABAB-D0C6-4681-AE89-C571B45A61E2}" srcOrd="0" destOrd="0" presId="urn:microsoft.com/office/officeart/2005/8/layout/chart3"/>
    <dgm:cxn modelId="{37DCB119-B187-496A-8CEA-1E6163F353AE}" type="presOf" srcId="{F9557509-5BC1-4E4A-96D8-803B7A4F2E6B}" destId="{E8D7E571-1B69-4553-931B-9C71F837AFF1}" srcOrd="0" destOrd="0" presId="urn:microsoft.com/office/officeart/2005/8/layout/chart3"/>
    <dgm:cxn modelId="{0CBCC744-9A65-43AC-92E7-722F3D37F24E}" type="presOf" srcId="{31450FA7-78DF-4C10-8DDC-FC7AE70E22B7}" destId="{A6D4CCA4-C53C-4F05-BA39-AB62D4D49967}" srcOrd="0" destOrd="0" presId="urn:microsoft.com/office/officeart/2005/8/layout/chart3"/>
    <dgm:cxn modelId="{BAC0DD48-F77B-4DF4-BD1E-9C0BD19EBCAE}" type="presOf" srcId="{CBC0E0F5-938D-46D3-A268-FB6EAAA84864}" destId="{D8A27DA7-C8B5-4804-8A27-23E18449662B}"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9A6911E-DDC3-4FCD-9B92-58EA19D0AF66}" type="presOf" srcId="{A8793DB5-CD17-44B6-B3EE-C361D941EE5B}" destId="{1924E8FF-9FB7-4724-8466-EB40D4973D25}" srcOrd="1" destOrd="0" presId="urn:microsoft.com/office/officeart/2005/8/layout/chart3"/>
    <dgm:cxn modelId="{DC1044EF-59C1-4DCC-817E-7DFE27B0C628}" type="presOf" srcId="{1332526E-A2A5-4ABF-83EE-856915AEA525}" destId="{BE544001-B459-4917-9771-2E188FEA5DF6}" srcOrd="0" destOrd="0" presId="urn:microsoft.com/office/officeart/2005/8/layout/chart3"/>
    <dgm:cxn modelId="{80AAE9CD-3D09-46B8-A3F6-325ED0435A1F}" type="presParOf" srcId="{E8D7E571-1B69-4553-931B-9C71F837AFF1}" destId="{A6D4CCA4-C53C-4F05-BA39-AB62D4D49967}" srcOrd="0" destOrd="0" presId="urn:microsoft.com/office/officeart/2005/8/layout/chart3"/>
    <dgm:cxn modelId="{54E94599-81A6-4A33-8615-0BA06CCC69E0}" type="presParOf" srcId="{E8D7E571-1B69-4553-931B-9C71F837AFF1}" destId="{177E0B9A-BEDE-45F4-B3C0-2AFA2B06C85E}" srcOrd="1" destOrd="0" presId="urn:microsoft.com/office/officeart/2005/8/layout/chart3"/>
    <dgm:cxn modelId="{FAF1A926-6EB6-4A40-A3CC-820595E32372}" type="presParOf" srcId="{E8D7E571-1B69-4553-931B-9C71F837AFF1}" destId="{D8A27DA7-C8B5-4804-8A27-23E18449662B}" srcOrd="2" destOrd="0" presId="urn:microsoft.com/office/officeart/2005/8/layout/chart3"/>
    <dgm:cxn modelId="{E9BC938C-8E22-4FE1-AE82-10B71D4A67BA}" type="presParOf" srcId="{E8D7E571-1B69-4553-931B-9C71F837AFF1}" destId="{A1C5005E-0DC7-47FF-A7F7-38A46AED8C08}" srcOrd="3" destOrd="0" presId="urn:microsoft.com/office/officeart/2005/8/layout/chart3"/>
    <dgm:cxn modelId="{E243E41D-F124-4FFD-9754-0B64CC917515}" type="presParOf" srcId="{E8D7E571-1B69-4553-931B-9C71F837AFF1}" destId="{BE544001-B459-4917-9771-2E188FEA5DF6}" srcOrd="4" destOrd="0" presId="urn:microsoft.com/office/officeart/2005/8/layout/chart3"/>
    <dgm:cxn modelId="{C3072CB0-2CEC-4C4D-AE58-BB1CBB575F71}" type="presParOf" srcId="{E8D7E571-1B69-4553-931B-9C71F837AFF1}" destId="{0E3B1684-5843-48CC-8EE5-1003A7CD23A2}" srcOrd="5" destOrd="0" presId="urn:microsoft.com/office/officeart/2005/8/layout/chart3"/>
    <dgm:cxn modelId="{E3071374-05F0-4D13-AEBE-08D17061C9D2}" type="presParOf" srcId="{E8D7E571-1B69-4553-931B-9C71F837AFF1}" destId="{96A2ABAB-D0C6-4681-AE89-C571B45A61E2}" srcOrd="6" destOrd="0" presId="urn:microsoft.com/office/officeart/2005/8/layout/chart3"/>
    <dgm:cxn modelId="{04408227-23CF-40EA-BA36-DBCF88611A21}" type="presParOf" srcId="{E8D7E571-1B69-4553-931B-9C71F837AFF1}" destId="{CB464710-BD87-4006-A435-1F1F4FD3DAA8}" srcOrd="7" destOrd="0" presId="urn:microsoft.com/office/officeart/2005/8/layout/chart3"/>
    <dgm:cxn modelId="{E8992BDC-6D25-4236-A7A4-1AAF6450A238}" type="presParOf" srcId="{E8D7E571-1B69-4553-931B-9C71F837AFF1}" destId="{70FF1515-2BB5-4F57-AF7D-2FB03F0C9FEE}" srcOrd="8" destOrd="0" presId="urn:microsoft.com/office/officeart/2005/8/layout/chart3"/>
    <dgm:cxn modelId="{D0F13BAC-D715-4D87-ABD3-C7B54D4F89FE}" type="presParOf" srcId="{E8D7E571-1B69-4553-931B-9C71F837AFF1}" destId="{1924E8FF-9FB7-4724-8466-EB40D4973D25}" srcOrd="9" destOrd="0" presId="urn:microsoft.com/office/officeart/2005/8/layout/chart3"/>
    <dgm:cxn modelId="{3B06732F-C6D9-489D-A847-4AB7467B8659}" type="presParOf" srcId="{E8D7E571-1B69-4553-931B-9C71F837AFF1}" destId="{407EF6B5-974D-4F77-A2C4-293FD72EBE79}" srcOrd="10" destOrd="0" presId="urn:microsoft.com/office/officeart/2005/8/layout/chart3"/>
    <dgm:cxn modelId="{02D73E72-F384-4877-8911-0D5D1AE9FE70}"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795193A-8FA9-4F6F-86BA-8033D7672E1B}" type="presOf" srcId="{A8793DB5-CD17-44B6-B3EE-C361D941EE5B}" destId="{70FF1515-2BB5-4F57-AF7D-2FB03F0C9FEE}" srcOrd="0" destOrd="0" presId="urn:microsoft.com/office/officeart/2005/8/layout/chart3"/>
    <dgm:cxn modelId="{3732FA64-717A-4D9E-B45D-28B524DC89A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7A024325-0396-45CF-B349-775783A9B491}" type="presOf" srcId="{CBC0E0F5-938D-46D3-A268-FB6EAAA84864}" destId="{A1C5005E-0DC7-47FF-A7F7-38A46AED8C08}"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A1708963-CB40-482C-9C3F-8A90048354B9}" type="presOf" srcId="{1332526E-A2A5-4ABF-83EE-856915AEA525}" destId="{0E3B1684-5843-48CC-8EE5-1003A7CD23A2}" srcOrd="1" destOrd="0" presId="urn:microsoft.com/office/officeart/2005/8/layout/chart3"/>
    <dgm:cxn modelId="{9ABCAAC3-6D95-4CDD-A1C4-3DA0E5EF28FA}" type="presOf" srcId="{82C3D154-9931-40BB-8E1F-08234A5BCF9B}" destId="{407EF6B5-974D-4F77-A2C4-293FD72EBE79}"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6B63E62C-8275-4407-8072-60EDE9597619}" type="presOf" srcId="{4ED783A4-12AC-4EA1-9ADA-2D6ED031B3CF}" destId="{96A2ABAB-D0C6-4681-AE89-C571B45A61E2}" srcOrd="0" destOrd="0" presId="urn:microsoft.com/office/officeart/2005/8/layout/chart3"/>
    <dgm:cxn modelId="{AAEB6A8F-5D2D-4374-97C6-1D2E240777ED}" type="presOf" srcId="{31450FA7-78DF-4C10-8DDC-FC7AE70E22B7}" destId="{177E0B9A-BEDE-45F4-B3C0-2AFA2B06C85E}" srcOrd="1" destOrd="0" presId="urn:microsoft.com/office/officeart/2005/8/layout/chart3"/>
    <dgm:cxn modelId="{7FBE8578-C50B-41B8-99FE-8BCF33E6E2B9}" type="presOf" srcId="{A8793DB5-CD17-44B6-B3EE-C361D941EE5B}" destId="{1924E8FF-9FB7-4724-8466-EB40D4973D25}" srcOrd="1" destOrd="0" presId="urn:microsoft.com/office/officeart/2005/8/layout/chart3"/>
    <dgm:cxn modelId="{FC37A5DC-B127-488D-9D3E-7CB2531EEA90}"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2CCA5303-59B8-48A5-AAFA-24F017F311B8}" type="presOf" srcId="{31450FA7-78DF-4C10-8DDC-FC7AE70E22B7}" destId="{A6D4CCA4-C53C-4F05-BA39-AB62D4D49967}" srcOrd="0" destOrd="0" presId="urn:microsoft.com/office/officeart/2005/8/layout/chart3"/>
    <dgm:cxn modelId="{8C61DBB1-8D8F-477C-AA68-8BCE97911C6D}" type="presOf" srcId="{1332526E-A2A5-4ABF-83EE-856915AEA525}" destId="{BE544001-B459-4917-9771-2E188FEA5DF6}" srcOrd="0" destOrd="0" presId="urn:microsoft.com/office/officeart/2005/8/layout/chart3"/>
    <dgm:cxn modelId="{6DB6DD18-21BA-44D6-B3AF-CD0E6808B7E2}" type="presOf" srcId="{82C3D154-9931-40BB-8E1F-08234A5BCF9B}" destId="{52D7CA66-9C3E-496F-9AD1-90177EB6AA2F}" srcOrd="1" destOrd="0" presId="urn:microsoft.com/office/officeart/2005/8/layout/chart3"/>
    <dgm:cxn modelId="{C42EE828-8394-40F9-B70F-F23C11760FDA}" type="presOf" srcId="{4ED783A4-12AC-4EA1-9ADA-2D6ED031B3CF}" destId="{CB464710-BD87-4006-A435-1F1F4FD3DAA8}" srcOrd="1" destOrd="0" presId="urn:microsoft.com/office/officeart/2005/8/layout/chart3"/>
    <dgm:cxn modelId="{3570B18C-A023-4E22-8663-5A22E4566666}" type="presParOf" srcId="{E8D7E571-1B69-4553-931B-9C71F837AFF1}" destId="{A6D4CCA4-C53C-4F05-BA39-AB62D4D49967}" srcOrd="0" destOrd="0" presId="urn:microsoft.com/office/officeart/2005/8/layout/chart3"/>
    <dgm:cxn modelId="{A5057606-1D0C-4397-A597-6084F7982046}" type="presParOf" srcId="{E8D7E571-1B69-4553-931B-9C71F837AFF1}" destId="{177E0B9A-BEDE-45F4-B3C0-2AFA2B06C85E}" srcOrd="1" destOrd="0" presId="urn:microsoft.com/office/officeart/2005/8/layout/chart3"/>
    <dgm:cxn modelId="{2756C53A-5ECC-4E3D-A856-B1416C38FD22}" type="presParOf" srcId="{E8D7E571-1B69-4553-931B-9C71F837AFF1}" destId="{D8A27DA7-C8B5-4804-8A27-23E18449662B}" srcOrd="2" destOrd="0" presId="urn:microsoft.com/office/officeart/2005/8/layout/chart3"/>
    <dgm:cxn modelId="{99360FBC-1A79-4B64-AF8F-F24B6E51AA1F}" type="presParOf" srcId="{E8D7E571-1B69-4553-931B-9C71F837AFF1}" destId="{A1C5005E-0DC7-47FF-A7F7-38A46AED8C08}" srcOrd="3" destOrd="0" presId="urn:microsoft.com/office/officeart/2005/8/layout/chart3"/>
    <dgm:cxn modelId="{44E1EA58-1A87-41EF-9DF6-C704CBDEA436}" type="presParOf" srcId="{E8D7E571-1B69-4553-931B-9C71F837AFF1}" destId="{BE544001-B459-4917-9771-2E188FEA5DF6}" srcOrd="4" destOrd="0" presId="urn:microsoft.com/office/officeart/2005/8/layout/chart3"/>
    <dgm:cxn modelId="{EFE733AE-F245-431E-9576-54AB10A7BE43}" type="presParOf" srcId="{E8D7E571-1B69-4553-931B-9C71F837AFF1}" destId="{0E3B1684-5843-48CC-8EE5-1003A7CD23A2}" srcOrd="5" destOrd="0" presId="urn:microsoft.com/office/officeart/2005/8/layout/chart3"/>
    <dgm:cxn modelId="{895190CB-9909-4E80-B20C-B0A7A24D360C}" type="presParOf" srcId="{E8D7E571-1B69-4553-931B-9C71F837AFF1}" destId="{96A2ABAB-D0C6-4681-AE89-C571B45A61E2}" srcOrd="6" destOrd="0" presId="urn:microsoft.com/office/officeart/2005/8/layout/chart3"/>
    <dgm:cxn modelId="{1AD3FC2D-E138-4C92-AAE7-3341A35179C8}" type="presParOf" srcId="{E8D7E571-1B69-4553-931B-9C71F837AFF1}" destId="{CB464710-BD87-4006-A435-1F1F4FD3DAA8}" srcOrd="7" destOrd="0" presId="urn:microsoft.com/office/officeart/2005/8/layout/chart3"/>
    <dgm:cxn modelId="{52ED9453-258C-4DD8-8DD7-820C4D7EF8E2}" type="presParOf" srcId="{E8D7E571-1B69-4553-931B-9C71F837AFF1}" destId="{70FF1515-2BB5-4F57-AF7D-2FB03F0C9FEE}" srcOrd="8" destOrd="0" presId="urn:microsoft.com/office/officeart/2005/8/layout/chart3"/>
    <dgm:cxn modelId="{3F48B834-FF75-4A0C-8A25-26F669B143D3}" type="presParOf" srcId="{E8D7E571-1B69-4553-931B-9C71F837AFF1}" destId="{1924E8FF-9FB7-4724-8466-EB40D4973D25}" srcOrd="9" destOrd="0" presId="urn:microsoft.com/office/officeart/2005/8/layout/chart3"/>
    <dgm:cxn modelId="{85E7054C-FFC5-4076-A922-3E1529A25500}" type="presParOf" srcId="{E8D7E571-1B69-4553-931B-9C71F837AFF1}" destId="{407EF6B5-974D-4F77-A2C4-293FD72EBE79}" srcOrd="10" destOrd="0" presId="urn:microsoft.com/office/officeart/2005/8/layout/chart3"/>
    <dgm:cxn modelId="{D177FE4B-784C-4192-BDA0-45EC6797AB81}"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BA76E47C-D998-48AA-AE4B-37F25C44E3C3}" type="presOf" srcId="{9830AC34-8BEB-44A5-B545-497E7C2B9546}" destId="{7B7E01F2-483A-4155-B3BF-14C3DB5E76A6}" srcOrd="0" destOrd="0" presId="urn:microsoft.com/office/officeart/2008/layout/CircularPictureCallout"/>
    <dgm:cxn modelId="{8067FC4C-F47C-4004-97FF-2FDDC6D691DC}" type="presOf" srcId="{6047CC94-F81B-4DAA-BAD4-3A07003B6418}" destId="{306AFE9D-CCA1-4A93-9691-FC978F9CE9A1}" srcOrd="0" destOrd="0" presId="urn:microsoft.com/office/officeart/2008/layout/CircularPictureCallout"/>
    <dgm:cxn modelId="{B55C90A9-4F08-4AC8-B2D2-03E36F23C74A}" type="presOf" srcId="{CE7E0F03-BAEE-4A08-BFB5-9B8E63E586FF}" destId="{051F52C1-6139-409E-8641-EB8734128EA4}" srcOrd="0" destOrd="0" presId="urn:microsoft.com/office/officeart/2008/layout/CircularPictureCallout"/>
    <dgm:cxn modelId="{C0855675-EFB0-4C7E-BA4C-E141B0C2CDA4}" type="presParOf" srcId="{051F52C1-6139-409E-8641-EB8734128EA4}" destId="{89DA9132-4571-4405-8C90-186411EA8AD8}" srcOrd="0" destOrd="0" presId="urn:microsoft.com/office/officeart/2008/layout/CircularPictureCallout"/>
    <dgm:cxn modelId="{A94326FA-DEB8-43D6-A529-A2BB96765022}" type="presParOf" srcId="{89DA9132-4571-4405-8C90-186411EA8AD8}" destId="{04D635B6-8F99-42A1-AE01-BA1F581CA3CC}" srcOrd="0" destOrd="0" presId="urn:microsoft.com/office/officeart/2008/layout/CircularPictureCallout"/>
    <dgm:cxn modelId="{3F77907A-D8CA-4836-9167-A173718FEF41}" type="presParOf" srcId="{04D635B6-8F99-42A1-AE01-BA1F581CA3CC}" destId="{306AFE9D-CCA1-4A93-9691-FC978F9CE9A1}" srcOrd="0" destOrd="0" presId="urn:microsoft.com/office/officeart/2008/layout/CircularPictureCallout"/>
    <dgm:cxn modelId="{29D63077-2274-4CB2-B985-207B00ACB5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A3F8CC0A-F4DA-49E5-BBC2-8A6F4CC50D43}" type="presOf" srcId="{F751C726-06BB-459F-8B88-45E00F7906DC}" destId="{B90A6B99-15DE-4F71-BD33-9274A6D58730}" srcOrd="0" destOrd="0" presId="urn:microsoft.com/office/officeart/2008/layout/CircularPictureCallout"/>
    <dgm:cxn modelId="{94EE4DA1-4C1C-4392-A358-AB6F5AF2D561}"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9FB71ECC-5E7E-46AD-9B76-A2EDD41B3D48}" type="presOf" srcId="{47C348FE-1FAD-4F31-ADE0-A8D4B06FAA3C}" destId="{8D4F6EED-8521-4E37-8810-77EE6E3F5B89}" srcOrd="0" destOrd="0" presId="urn:microsoft.com/office/officeart/2008/layout/CircularPictureCallout"/>
    <dgm:cxn modelId="{B37241B7-AAE3-4D60-832A-4A47DEB2F231}" type="presParOf" srcId="{B90A6B99-15DE-4F71-BD33-9274A6D58730}" destId="{EA1AC1E5-CFBF-4BBA-AE64-805ACE736B05}" srcOrd="0" destOrd="0" presId="urn:microsoft.com/office/officeart/2008/layout/CircularPictureCallout"/>
    <dgm:cxn modelId="{1683F03C-8ADA-42C2-8235-B050CC77C718}" type="presParOf" srcId="{EA1AC1E5-CFBF-4BBA-AE64-805ACE736B05}" destId="{56BC542D-8DBB-46FD-A041-B4B308B06E2A}" srcOrd="0" destOrd="0" presId="urn:microsoft.com/office/officeart/2008/layout/CircularPictureCallout"/>
    <dgm:cxn modelId="{E4923EB2-CB2F-43EA-A7D9-178DE4CC495B}" type="presParOf" srcId="{56BC542D-8DBB-46FD-A041-B4B308B06E2A}" destId="{F65DC68E-F7A5-4F7E-9236-6CA8F3ACDF82}" srcOrd="0" destOrd="0" presId="urn:microsoft.com/office/officeart/2008/layout/CircularPictureCallout"/>
    <dgm:cxn modelId="{0769040B-73A6-4AA7-B388-98CD73E1E61D}"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A9B9BB9D-629E-4ADA-987A-DBEC9DE94F46}" type="presOf" srcId="{0EBD0570-87DE-48D4-9B05-D47A4E390D1E}" destId="{D4EFBD8C-1BD9-44D3-91C2-8814CE1EF1E9}" srcOrd="0" destOrd="0" presId="urn:microsoft.com/office/officeart/2008/layout/CircularPictureCallout"/>
    <dgm:cxn modelId="{4E859DA4-1897-4A76-98A7-BFD31C911A10}" type="presOf" srcId="{B5C0B2FB-77D1-43B5-AC47-EBF6D31315F6}" destId="{6AE5439B-8436-4FD1-9635-8BAA6EB19DEE}" srcOrd="0" destOrd="0" presId="urn:microsoft.com/office/officeart/2008/layout/CircularPictureCallout"/>
    <dgm:cxn modelId="{268257A1-075B-4955-B88E-DA841041597D}"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17EEB40-DC1E-4ED4-8ADD-4E3DA3568895}" type="presParOf" srcId="{6AE5439B-8436-4FD1-9635-8BAA6EB19DEE}" destId="{950978B9-0511-427D-B2E7-7C3DFC12B3BA}" srcOrd="0" destOrd="0" presId="urn:microsoft.com/office/officeart/2008/layout/CircularPictureCallout"/>
    <dgm:cxn modelId="{F9EC07F3-3033-4128-A561-0B7DA966D82B}" type="presParOf" srcId="{950978B9-0511-427D-B2E7-7C3DFC12B3BA}" destId="{B2605915-65ED-4D21-8E6E-6CA0E33282E5}" srcOrd="0" destOrd="0" presId="urn:microsoft.com/office/officeart/2008/layout/CircularPictureCallout"/>
    <dgm:cxn modelId="{E5E2E6FD-BB8F-4B63-AFFF-552DEBD6F642}" type="presParOf" srcId="{B2605915-65ED-4D21-8E6E-6CA0E33282E5}" destId="{D4EFBD8C-1BD9-44D3-91C2-8814CE1EF1E9}" srcOrd="0" destOrd="0" presId="urn:microsoft.com/office/officeart/2008/layout/CircularPictureCallout"/>
    <dgm:cxn modelId="{44634787-3CCF-4DB2-8D78-771D6D6771E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DA23BFD0-2966-4F7E-BF4E-E761450A57E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CC11936A-743E-4B9C-A32E-1897C63DFC23}" type="presOf" srcId="{CE7E0F03-BAEE-4A08-BFB5-9B8E63E586FF}" destId="{051F52C1-6139-409E-8641-EB8734128EA4}" srcOrd="0" destOrd="0" presId="urn:microsoft.com/office/officeart/2008/layout/CircularPictureCallout"/>
    <dgm:cxn modelId="{E73D8EF6-F272-4576-BE58-DFE04AD2D713}" type="presOf" srcId="{6047CC94-F81B-4DAA-BAD4-3A07003B6418}" destId="{306AFE9D-CCA1-4A93-9691-FC978F9CE9A1}" srcOrd="0" destOrd="0" presId="urn:microsoft.com/office/officeart/2008/layout/CircularPictureCallout"/>
    <dgm:cxn modelId="{B440E27D-C3C6-4BC7-8C51-7229184042B2}" type="presParOf" srcId="{051F52C1-6139-409E-8641-EB8734128EA4}" destId="{89DA9132-4571-4405-8C90-186411EA8AD8}" srcOrd="0" destOrd="0" presId="urn:microsoft.com/office/officeart/2008/layout/CircularPictureCallout"/>
    <dgm:cxn modelId="{3804DB52-F7BD-48F4-945A-B54FA4CFC0AB}" type="presParOf" srcId="{89DA9132-4571-4405-8C90-186411EA8AD8}" destId="{04D635B6-8F99-42A1-AE01-BA1F581CA3CC}" srcOrd="0" destOrd="0" presId="urn:microsoft.com/office/officeart/2008/layout/CircularPictureCallout"/>
    <dgm:cxn modelId="{4A0CD6F8-2AF0-4638-8CDD-285FF9C2CD40}" type="presParOf" srcId="{04D635B6-8F99-42A1-AE01-BA1F581CA3CC}" destId="{306AFE9D-CCA1-4A93-9691-FC978F9CE9A1}" srcOrd="0" destOrd="0" presId="urn:microsoft.com/office/officeart/2008/layout/CircularPictureCallout"/>
    <dgm:cxn modelId="{1803FF50-16F9-4288-9BC5-3D71C2F330AB}"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01538DC-60A2-441F-8298-22978A74E2F2}" type="presOf" srcId="{471EA7B6-4D84-4F6D-818A-CE146920DA27}" destId="{F65DC68E-F7A5-4F7E-9236-6CA8F3ACDF82}" srcOrd="0" destOrd="0" presId="urn:microsoft.com/office/officeart/2008/layout/CircularPictureCallout"/>
    <dgm:cxn modelId="{C4699FBF-F543-4DBB-AD8F-3234001FB0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ECAB5AA-D7E2-4D44-BF3B-00785D398887}" type="presOf" srcId="{47C348FE-1FAD-4F31-ADE0-A8D4B06FAA3C}" destId="{8D4F6EED-8521-4E37-8810-77EE6E3F5B89}" srcOrd="0" destOrd="0" presId="urn:microsoft.com/office/officeart/2008/layout/CircularPictureCallout"/>
    <dgm:cxn modelId="{55D5F9A8-1643-4F12-A3B2-DE1C9C5C2FBD}" type="presParOf" srcId="{B90A6B99-15DE-4F71-BD33-9274A6D58730}" destId="{EA1AC1E5-CFBF-4BBA-AE64-805ACE736B05}" srcOrd="0" destOrd="0" presId="urn:microsoft.com/office/officeart/2008/layout/CircularPictureCallout"/>
    <dgm:cxn modelId="{72EFCE07-5B53-412B-BA73-FB5E6A7C46FD}" type="presParOf" srcId="{EA1AC1E5-CFBF-4BBA-AE64-805ACE736B05}" destId="{56BC542D-8DBB-46FD-A041-B4B308B06E2A}" srcOrd="0" destOrd="0" presId="urn:microsoft.com/office/officeart/2008/layout/CircularPictureCallout"/>
    <dgm:cxn modelId="{6EC9D1C5-356F-44EC-A8DC-BCCF7EFF9CEF}" type="presParOf" srcId="{56BC542D-8DBB-46FD-A041-B4B308B06E2A}" destId="{F65DC68E-F7A5-4F7E-9236-6CA8F3ACDF82}" srcOrd="0" destOrd="0" presId="urn:microsoft.com/office/officeart/2008/layout/CircularPictureCallout"/>
    <dgm:cxn modelId="{4942DA8A-9C1E-4F34-9EA8-D0891D7F04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224406-2A3A-42AE-BBB1-C82C87B58FFF}" type="presOf" srcId="{0EBD0570-87DE-48D4-9B05-D47A4E390D1E}" destId="{D4EFBD8C-1BD9-44D3-91C2-8814CE1EF1E9}" srcOrd="0" destOrd="0" presId="urn:microsoft.com/office/officeart/2008/layout/CircularPictureCallout"/>
    <dgm:cxn modelId="{5EDE6A6A-9F11-4E70-8D4B-851DA77C9055}" type="presOf" srcId="{918E8141-8B4B-4731-A817-C6B047531EC7}" destId="{94406756-AAED-4952-B734-D5E78ADCB029}" srcOrd="0" destOrd="0" presId="urn:microsoft.com/office/officeart/2008/layout/CircularPictureCallout"/>
    <dgm:cxn modelId="{15A6D13E-DCDF-409E-8AFD-BFF00F17EEA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89EBF96-91FC-4377-9C15-1B9DEB09F68A}" type="presParOf" srcId="{6AE5439B-8436-4FD1-9635-8BAA6EB19DEE}" destId="{950978B9-0511-427D-B2E7-7C3DFC12B3BA}" srcOrd="0" destOrd="0" presId="urn:microsoft.com/office/officeart/2008/layout/CircularPictureCallout"/>
    <dgm:cxn modelId="{E2FD61AC-738D-44AF-A8DB-6675AECF873E}" type="presParOf" srcId="{950978B9-0511-427D-B2E7-7C3DFC12B3BA}" destId="{B2605915-65ED-4D21-8E6E-6CA0E33282E5}" srcOrd="0" destOrd="0" presId="urn:microsoft.com/office/officeart/2008/layout/CircularPictureCallout"/>
    <dgm:cxn modelId="{89CC301E-819E-4856-B52F-9DA7F56EDB93}" type="presParOf" srcId="{B2605915-65ED-4D21-8E6E-6CA0E33282E5}" destId="{D4EFBD8C-1BD9-44D3-91C2-8814CE1EF1E9}" srcOrd="0" destOrd="0" presId="urn:microsoft.com/office/officeart/2008/layout/CircularPictureCallout"/>
    <dgm:cxn modelId="{A1C727ED-DDD7-4EF1-BC69-C83F048C4DA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smtClean="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t>
        <a:bodyPr/>
        <a:lstStyle/>
        <a:p>
          <a:endParaRPr lang="en-GB"/>
        </a:p>
      </dgm:t>
    </dgm:pt>
    <dgm:pt modelId="{A1FC61A3-F195-44DF-9321-90208F096BB3}" type="pres">
      <dgm:prSet presAssocID="{09BE6551-9ED7-4489-91AE-BBC9EBD5F3F2}" presName="text_1" presStyleLbl="node1" presStyleIdx="0" presStyleCnt="0">
        <dgm:presLayoutVars>
          <dgm:bulletEnabled val="1"/>
        </dgm:presLayoutVars>
      </dgm:prSet>
      <dgm:spPr/>
      <dgm:t>
        <a:bodyPr/>
        <a:lstStyle/>
        <a:p>
          <a:endParaRPr lang="en-GB"/>
        </a:p>
      </dgm:t>
    </dgm:pt>
  </dgm:ptLst>
  <dgm:cxnLst>
    <dgm:cxn modelId="{2E110DA9-9EDF-42CD-A113-EE6CFD959AD8}" type="presOf" srcId="{BD73E5FE-DD84-4186-8421-7A1DD55C38E0}" destId="{EB1B1878-3229-439F-8B4F-BB07DADE8EA7}" srcOrd="0" destOrd="0" presId="urn:microsoft.com/office/officeart/2008/layout/CircularPictureCallout"/>
    <dgm:cxn modelId="{251B3863-09B2-42C7-A399-1D0F60EB8A50}" type="presOf" srcId="{09BE6551-9ED7-4489-91AE-BBC9EBD5F3F2}" destId="{A1FC61A3-F195-44DF-9321-90208F096BB3}" srcOrd="0" destOrd="0" presId="urn:microsoft.com/office/officeart/2008/layout/CircularPictureCallout"/>
    <dgm:cxn modelId="{A27014C1-C45D-4B99-91FE-D03BFA49BF9E}" type="presOf" srcId="{33593CCD-F4BB-483B-9DB2-BBF976E72C87}" destId="{495F538F-DBAF-492C-91E8-86BBE5CBEC1E}"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6F876A56-BCF6-44B6-BBD0-3C72864B83A2}" type="presParOf" srcId="{495F538F-DBAF-492C-91E8-86BBE5CBEC1E}" destId="{B2D5EAE1-E0F2-41B5-9F0E-609622ADB730}" srcOrd="0" destOrd="0" presId="urn:microsoft.com/office/officeart/2008/layout/CircularPictureCallout"/>
    <dgm:cxn modelId="{E0383175-0ED5-418E-948B-61FCCFA1AEBC}" type="presParOf" srcId="{B2D5EAE1-E0F2-41B5-9F0E-609622ADB730}" destId="{CEA81BA0-4775-4DF0-B9F7-E2715DD42FD6}" srcOrd="0" destOrd="0" presId="urn:microsoft.com/office/officeart/2008/layout/CircularPictureCallout"/>
    <dgm:cxn modelId="{088D9148-57FA-4F7C-B439-252B71C72ED8}" type="presParOf" srcId="{CEA81BA0-4775-4DF0-B9F7-E2715DD42FD6}" destId="{EB1B1878-3229-439F-8B4F-BB07DADE8EA7}" srcOrd="0" destOrd="0" presId="urn:microsoft.com/office/officeart/2008/layout/CircularPictureCallout"/>
    <dgm:cxn modelId="{3A1E92D7-2D00-48C4-94CE-2D5B28E036FE}"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xfrm>
          <a:off x="1829"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2009</a:t>
          </a:r>
          <a:endParaRPr lang="en-US" sz="1400" dirty="0">
            <a:solidFill>
              <a:srgbClr val="0078D7"/>
            </a:solidFill>
            <a:latin typeface="Segoe UI"/>
            <a:ea typeface="+mn-ea"/>
            <a:cs typeface="+mn-cs"/>
          </a:endParaRPr>
        </a:p>
      </dgm:t>
    </dgm:pt>
    <dgm:pt modelId="{162C9738-09EE-408A-AA15-7B3B676487D7}" type="parTrans" cxnId="{7D64830E-C1B1-4739-A6A2-A2A125C96E4D}">
      <dgm:prSet/>
      <dgm:spPr/>
      <dgm:t>
        <a:bodyPr/>
        <a:lstStyle/>
        <a:p>
          <a:endParaRPr lang="en-US" sz="1400">
            <a:solidFill>
              <a:schemeClr val="bg2"/>
            </a:solidFill>
          </a:endParaRPr>
        </a:p>
      </dgm:t>
    </dgm:pt>
    <dgm:pt modelId="{F176DDBB-0957-4CC1-8F9A-F8F8C6B372E0}" type="sibTrans" cxnId="{7D64830E-C1B1-4739-A6A2-A2A125C96E4D}">
      <dgm:prSet/>
      <dgm:spPr/>
      <dgm:t>
        <a:bodyPr/>
        <a:lstStyle/>
        <a:p>
          <a:endParaRPr lang="en-US" sz="1400">
            <a:solidFill>
              <a:schemeClr val="bg2"/>
            </a:solidFill>
          </a:endParaRPr>
        </a:p>
      </dgm:t>
    </dgm:pt>
    <dgm:pt modelId="{0D8C8762-3D3D-4C51-AC2D-C4C77A1C5022}">
      <dgm:prSet phldrT="[Text]" custT="1"/>
      <dgm:spPr>
        <a:xfrm>
          <a:off x="919271"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2010</a:t>
          </a:r>
          <a:endParaRPr lang="en-US" sz="1400" dirty="0">
            <a:solidFill>
              <a:srgbClr val="0078D7"/>
            </a:solidFill>
            <a:latin typeface="Segoe UI"/>
            <a:ea typeface="+mn-ea"/>
            <a:cs typeface="+mn-cs"/>
          </a:endParaRPr>
        </a:p>
      </dgm:t>
    </dgm:pt>
    <dgm:pt modelId="{9FD137B0-E21E-4796-A89C-F4A5C61653A8}" type="parTrans" cxnId="{A3EBF81C-9E5E-48BF-90ED-570A9EB59AC6}">
      <dgm:prSet/>
      <dgm:spPr/>
      <dgm:t>
        <a:bodyPr/>
        <a:lstStyle/>
        <a:p>
          <a:endParaRPr lang="en-US" sz="1400">
            <a:solidFill>
              <a:schemeClr val="bg2"/>
            </a:solidFill>
          </a:endParaRPr>
        </a:p>
      </dgm:t>
    </dgm:pt>
    <dgm:pt modelId="{5A6FDB41-690F-4141-9434-417BA7D62C88}" type="sibTrans" cxnId="{A3EBF81C-9E5E-48BF-90ED-570A9EB59AC6}">
      <dgm:prSet/>
      <dgm:spPr/>
      <dgm:t>
        <a:bodyPr/>
        <a:lstStyle/>
        <a:p>
          <a:endParaRPr lang="en-US" sz="1400">
            <a:solidFill>
              <a:schemeClr val="bg2"/>
            </a:solidFill>
          </a:endParaRPr>
        </a:p>
      </dgm:t>
    </dgm:pt>
    <dgm:pt modelId="{0528DCAF-D952-4228-8ED5-F2DACE809133}">
      <dgm:prSet phldrT="[Text]" custT="1"/>
      <dgm:spPr>
        <a:xfrm>
          <a:off x="1836713"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2011</a:t>
          </a:r>
          <a:endParaRPr lang="en-US" sz="1400" dirty="0">
            <a:solidFill>
              <a:srgbClr val="0078D7"/>
            </a:solidFill>
            <a:latin typeface="Segoe UI"/>
            <a:ea typeface="+mn-ea"/>
            <a:cs typeface="+mn-cs"/>
          </a:endParaRPr>
        </a:p>
      </dgm:t>
    </dgm:pt>
    <dgm:pt modelId="{743A00E8-C676-476E-91DF-F26ABFB2CE67}" type="parTrans" cxnId="{BC89CB23-9618-42D8-80D8-A506737F37A9}">
      <dgm:prSet/>
      <dgm:spPr/>
      <dgm:t>
        <a:bodyPr/>
        <a:lstStyle/>
        <a:p>
          <a:endParaRPr lang="en-US" sz="1400">
            <a:solidFill>
              <a:schemeClr val="bg2"/>
            </a:solidFill>
          </a:endParaRPr>
        </a:p>
      </dgm:t>
    </dgm:pt>
    <dgm:pt modelId="{DFA6B292-3095-4BEB-B6B5-0CD05BD9AB17}" type="sibTrans" cxnId="{BC89CB23-9618-42D8-80D8-A506737F37A9}">
      <dgm:prSet/>
      <dgm:spPr/>
      <dgm:t>
        <a:bodyPr/>
        <a:lstStyle/>
        <a:p>
          <a:endParaRPr lang="en-US" sz="1400">
            <a:solidFill>
              <a:schemeClr val="bg2"/>
            </a:solidFill>
          </a:endParaRPr>
        </a:p>
      </dgm:t>
    </dgm:pt>
    <dgm:pt modelId="{32B9A16F-1651-4BFA-BAF2-ECF1E562C938}">
      <dgm:prSet phldrT="[Text]" custT="1"/>
      <dgm:spPr>
        <a:xfrm>
          <a:off x="2754155"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2012</a:t>
          </a:r>
          <a:endParaRPr lang="en-US" sz="1400" dirty="0">
            <a:solidFill>
              <a:srgbClr val="0078D7"/>
            </a:solidFill>
            <a:latin typeface="Segoe UI"/>
            <a:ea typeface="+mn-ea"/>
            <a:cs typeface="+mn-cs"/>
          </a:endParaRPr>
        </a:p>
      </dgm:t>
    </dgm:pt>
    <dgm:pt modelId="{3E0AE3D2-39CD-46E7-A650-3FD6CE3B0759}" type="parTrans" cxnId="{07DC306D-B842-4ED4-90D1-AE11DF1ED7BF}">
      <dgm:prSet/>
      <dgm:spPr/>
      <dgm:t>
        <a:bodyPr/>
        <a:lstStyle/>
        <a:p>
          <a:endParaRPr lang="en-US" sz="1400">
            <a:solidFill>
              <a:schemeClr val="bg2"/>
            </a:solidFill>
          </a:endParaRPr>
        </a:p>
      </dgm:t>
    </dgm:pt>
    <dgm:pt modelId="{2957DB7F-8193-45EE-9F91-B7CF55AF804D}" type="sibTrans" cxnId="{07DC306D-B842-4ED4-90D1-AE11DF1ED7BF}">
      <dgm:prSet/>
      <dgm:spPr/>
      <dgm:t>
        <a:bodyPr/>
        <a:lstStyle/>
        <a:p>
          <a:endParaRPr lang="en-US" sz="1400">
            <a:solidFill>
              <a:schemeClr val="bg2"/>
            </a:solidFill>
          </a:endParaRPr>
        </a:p>
      </dgm:t>
    </dgm:pt>
    <dgm:pt modelId="{DDF7607A-9C82-44E9-80F8-A2E172A8DD5E}">
      <dgm:prSet phldrT="[Text]" custT="1"/>
      <dgm:spPr>
        <a:xfrm>
          <a:off x="3671597"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2013</a:t>
          </a:r>
          <a:endParaRPr lang="en-US" sz="1400" dirty="0">
            <a:solidFill>
              <a:srgbClr val="0078D7"/>
            </a:solidFill>
            <a:latin typeface="Segoe UI"/>
            <a:ea typeface="+mn-ea"/>
            <a:cs typeface="+mn-cs"/>
          </a:endParaRPr>
        </a:p>
      </dgm:t>
    </dgm:pt>
    <dgm:pt modelId="{6A054B87-66F5-4BFF-8CD5-786EF317EFAF}" type="parTrans" cxnId="{97A7F077-89C3-423B-9B4C-EDDCFDAFAB4E}">
      <dgm:prSet/>
      <dgm:spPr/>
      <dgm:t>
        <a:bodyPr/>
        <a:lstStyle/>
        <a:p>
          <a:endParaRPr lang="en-US" sz="1400">
            <a:solidFill>
              <a:schemeClr val="bg2"/>
            </a:solidFill>
          </a:endParaRPr>
        </a:p>
      </dgm:t>
    </dgm:pt>
    <dgm:pt modelId="{CC1E4F5D-DEC1-46E2-902E-C7BEA5B21E47}" type="sibTrans" cxnId="{97A7F077-89C3-423B-9B4C-EDDCFDAFAB4E}">
      <dgm:prSet/>
      <dgm:spPr/>
      <dgm:t>
        <a:bodyPr/>
        <a:lstStyle/>
        <a:p>
          <a:endParaRPr lang="en-US" sz="1400">
            <a:solidFill>
              <a:schemeClr val="bg2"/>
            </a:solidFill>
          </a:endParaRPr>
        </a:p>
      </dgm:t>
    </dgm:pt>
    <dgm:pt modelId="{CA72285C-E748-45DE-A686-770C4A6030C8}">
      <dgm:prSet phldrT="[Text]" custT="1"/>
      <dgm:spPr>
        <a:xfrm>
          <a:off x="4589040"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2014</a:t>
          </a:r>
          <a:endParaRPr lang="en-US" sz="1400" dirty="0">
            <a:solidFill>
              <a:srgbClr val="0078D7"/>
            </a:solidFill>
            <a:latin typeface="Segoe UI"/>
            <a:ea typeface="+mn-ea"/>
            <a:cs typeface="+mn-cs"/>
          </a:endParaRPr>
        </a:p>
      </dgm:t>
    </dgm:pt>
    <dgm:pt modelId="{B1143315-A312-419D-B8AD-1BB779E9156A}" type="parTrans" cxnId="{84F86A81-221C-41EB-BE0C-44640C2B9239}">
      <dgm:prSet/>
      <dgm:spPr/>
      <dgm:t>
        <a:bodyPr/>
        <a:lstStyle/>
        <a:p>
          <a:endParaRPr lang="en-US" sz="1400">
            <a:solidFill>
              <a:schemeClr val="bg2"/>
            </a:solidFill>
          </a:endParaRPr>
        </a:p>
      </dgm:t>
    </dgm:pt>
    <dgm:pt modelId="{C8FE16C3-BE73-4BD3-BD04-E678514EF9BD}" type="sibTrans" cxnId="{84F86A81-221C-41EB-BE0C-44640C2B9239}">
      <dgm:prSet/>
      <dgm:spPr/>
      <dgm:t>
        <a:bodyPr/>
        <a:lstStyle/>
        <a:p>
          <a:endParaRPr lang="en-US" sz="1400">
            <a:solidFill>
              <a:schemeClr val="bg2"/>
            </a:solidFill>
          </a:endParaRPr>
        </a:p>
      </dgm:t>
    </dgm:pt>
    <dgm:pt modelId="{841ACB84-3443-4358-BA7D-A341594BEC64}">
      <dgm:prSet phldrT="[Text]" custT="1"/>
      <dgm:spPr>
        <a:xfrm>
          <a:off x="5506482"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2015</a:t>
          </a:r>
          <a:endParaRPr lang="en-US" sz="1400" dirty="0">
            <a:solidFill>
              <a:srgbClr val="0078D7"/>
            </a:solidFill>
            <a:latin typeface="Segoe UI"/>
            <a:ea typeface="+mn-ea"/>
            <a:cs typeface="+mn-cs"/>
          </a:endParaRPr>
        </a:p>
      </dgm:t>
    </dgm:pt>
    <dgm:pt modelId="{E460E621-6843-40E9-8259-66C51B15EE30}" type="parTrans" cxnId="{9C0562CD-9004-45C6-B2BA-A76CC7E558FC}">
      <dgm:prSet/>
      <dgm:spPr/>
      <dgm:t>
        <a:bodyPr/>
        <a:lstStyle/>
        <a:p>
          <a:endParaRPr lang="en-US" sz="1400">
            <a:solidFill>
              <a:schemeClr val="bg2"/>
            </a:solidFill>
          </a:endParaRPr>
        </a:p>
      </dgm:t>
    </dgm:pt>
    <dgm:pt modelId="{34D23477-7BA7-4E14-A99D-38E5D4865C61}" type="sibTrans" cxnId="{9C0562CD-9004-45C6-B2BA-A76CC7E558FC}">
      <dgm:prSet/>
      <dgm:spPr/>
      <dgm:t>
        <a:bodyPr/>
        <a:lstStyle/>
        <a:p>
          <a:endParaRPr lang="en-US" sz="1400">
            <a:solidFill>
              <a:schemeClr val="bg2"/>
            </a:solidFill>
          </a:endParaRPr>
        </a:p>
      </dgm:t>
    </dgm:pt>
    <dgm:pt modelId="{1C0358D4-27DA-4D77-9523-21F13613CB51}">
      <dgm:prSet phldrT="[Text]" custT="1"/>
      <dgm:spPr>
        <a:xfrm>
          <a:off x="6423924"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2016</a:t>
          </a:r>
          <a:endParaRPr lang="en-US" sz="1400" dirty="0">
            <a:solidFill>
              <a:srgbClr val="0078D7"/>
            </a:solidFill>
            <a:latin typeface="Segoe UI"/>
            <a:ea typeface="+mn-ea"/>
            <a:cs typeface="+mn-cs"/>
          </a:endParaRPr>
        </a:p>
      </dgm:t>
    </dgm:pt>
    <dgm:pt modelId="{99ACF728-F740-47D9-A88E-D28DAAE3A76F}" type="parTrans" cxnId="{320F6B82-D9D9-40A0-908D-1786959E4AB4}">
      <dgm:prSet/>
      <dgm:spPr/>
      <dgm:t>
        <a:bodyPr/>
        <a:lstStyle/>
        <a:p>
          <a:endParaRPr lang="en-US" sz="1400">
            <a:solidFill>
              <a:schemeClr val="bg2"/>
            </a:solidFill>
          </a:endParaRPr>
        </a:p>
      </dgm:t>
    </dgm:pt>
    <dgm:pt modelId="{F3C852E0-699C-4EF3-B325-1FC1576FBC5F}" type="sibTrans" cxnId="{320F6B82-D9D9-40A0-908D-1786959E4AB4}">
      <dgm:prSet/>
      <dgm:spPr/>
      <dgm:t>
        <a:bodyPr/>
        <a:lstStyle/>
        <a:p>
          <a:endParaRPr lang="en-US" sz="1400">
            <a:solidFill>
              <a:schemeClr val="bg2"/>
            </a:solidFill>
          </a:endParaRPr>
        </a:p>
      </dgm:t>
    </dgm:pt>
    <dgm:pt modelId="{57AA46FC-EED9-4242-9F99-3621176CD739}">
      <dgm:prSet phldrT="[Text]" custT="1"/>
      <dgm:spPr>
        <a:xfrm>
          <a:off x="7341366"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2017</a:t>
          </a:r>
          <a:endParaRPr lang="en-US" sz="1400" dirty="0">
            <a:solidFill>
              <a:srgbClr val="0078D7"/>
            </a:solidFill>
            <a:latin typeface="Segoe UI"/>
            <a:ea typeface="+mn-ea"/>
            <a:cs typeface="+mn-cs"/>
          </a:endParaRPr>
        </a:p>
      </dgm:t>
    </dgm:pt>
    <dgm:pt modelId="{AFA5929E-4C71-4485-9AF1-339ED8B5321F}" type="parTrans" cxnId="{5CA953D5-B486-45FA-90C6-AEE1517C5D4F}">
      <dgm:prSet/>
      <dgm:spPr/>
      <dgm:t>
        <a:bodyPr/>
        <a:lstStyle/>
        <a:p>
          <a:endParaRPr lang="en-US" sz="1400">
            <a:solidFill>
              <a:schemeClr val="bg2"/>
            </a:solidFill>
          </a:endParaRPr>
        </a:p>
      </dgm:t>
    </dgm:pt>
    <dgm:pt modelId="{AE2D37DF-58EC-4981-81FD-82AA1FE9DFF8}" type="sibTrans" cxnId="{5CA953D5-B486-45FA-90C6-AEE1517C5D4F}">
      <dgm:prSet/>
      <dgm:spPr/>
      <dgm:t>
        <a:bodyPr/>
        <a:lstStyle/>
        <a:p>
          <a:endParaRPr lang="en-US" sz="1400">
            <a:solidFill>
              <a:schemeClr val="bg2"/>
            </a:solidFill>
          </a:endParaRPr>
        </a:p>
      </dgm:t>
    </dgm:pt>
    <dgm:pt modelId="{01673946-8447-41E7-ADA1-9E84150A30B8}">
      <dgm:prSet phldrT="[Text]" custT="1"/>
      <dgm:spPr>
        <a:xfrm>
          <a:off x="8258808"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2018</a:t>
          </a:r>
          <a:endParaRPr lang="en-US" sz="1400" dirty="0">
            <a:solidFill>
              <a:srgbClr val="0078D7"/>
            </a:solidFill>
            <a:latin typeface="Segoe UI"/>
            <a:ea typeface="+mn-ea"/>
            <a:cs typeface="+mn-cs"/>
          </a:endParaRPr>
        </a:p>
      </dgm:t>
    </dgm:pt>
    <dgm:pt modelId="{F4B007B5-DFBD-40E8-B6F8-B4FC0F82FA21}" type="parTrans" cxnId="{4FF7CE69-22C8-43E9-9E70-7CE8DF38EB95}">
      <dgm:prSet/>
      <dgm:spPr/>
      <dgm:t>
        <a:bodyPr/>
        <a:lstStyle/>
        <a:p>
          <a:endParaRPr lang="en-US" sz="1400">
            <a:solidFill>
              <a:schemeClr val="bg2"/>
            </a:solidFill>
          </a:endParaRPr>
        </a:p>
      </dgm:t>
    </dgm:pt>
    <dgm:pt modelId="{9C6A8D7D-D545-4BD9-BA64-2CBF7A4D03A4}" type="sibTrans" cxnId="{4FF7CE69-22C8-43E9-9E70-7CE8DF38EB95}">
      <dgm:prSet/>
      <dgm:spPr/>
      <dgm:t>
        <a:bodyPr/>
        <a:lstStyle/>
        <a:p>
          <a:endParaRPr lang="en-US" sz="1400">
            <a:solidFill>
              <a:schemeClr val="bg2"/>
            </a:solidFill>
          </a:endParaRPr>
        </a:p>
      </dgm:t>
    </dgm:pt>
    <dgm:pt modelId="{19F86B02-614D-4585-A173-829F686F0E45}">
      <dgm:prSet phldrT="[Text]" custT="1"/>
      <dgm:spPr>
        <a:xfrm>
          <a:off x="9176251"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2019</a:t>
          </a:r>
          <a:endParaRPr lang="en-US" sz="1400" dirty="0">
            <a:solidFill>
              <a:srgbClr val="0078D7"/>
            </a:solidFill>
            <a:latin typeface="Segoe UI"/>
            <a:ea typeface="+mn-ea"/>
            <a:cs typeface="+mn-cs"/>
          </a:endParaRPr>
        </a:p>
      </dgm:t>
    </dgm:pt>
    <dgm:pt modelId="{168FA977-F757-4BD7-8D6F-F21A1A75448D}" type="parTrans" cxnId="{D132A2DD-90DD-467C-9771-4DDE25ED46D9}">
      <dgm:prSet/>
      <dgm:spPr/>
      <dgm:t>
        <a:bodyPr/>
        <a:lstStyle/>
        <a:p>
          <a:endParaRPr lang="en-US" sz="1400">
            <a:solidFill>
              <a:schemeClr val="bg2"/>
            </a:solidFill>
          </a:endParaRPr>
        </a:p>
      </dgm:t>
    </dgm:pt>
    <dgm:pt modelId="{AF252C56-8B83-4972-960B-E43390EA095C}" type="sibTrans" cxnId="{D132A2DD-90DD-467C-9771-4DDE25ED46D9}">
      <dgm:prSet/>
      <dgm:spPr/>
      <dgm:t>
        <a:bodyPr/>
        <a:lstStyle/>
        <a:p>
          <a:endParaRPr lang="en-US" sz="1400">
            <a:solidFill>
              <a:schemeClr val="bg2"/>
            </a:solidFill>
          </a:endParaRPr>
        </a:p>
      </dgm:t>
    </dgm:pt>
    <dgm:pt modelId="{DF310555-D696-43EB-9CCD-6346CF183774}">
      <dgm:prSet phldrT="[Text]" custT="1"/>
      <dgm:spPr>
        <a:xfrm>
          <a:off x="10093693"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2020</a:t>
          </a:r>
          <a:endParaRPr lang="en-US" sz="1400" dirty="0">
            <a:solidFill>
              <a:srgbClr val="0078D7"/>
            </a:solidFill>
            <a:latin typeface="Segoe UI"/>
            <a:ea typeface="+mn-ea"/>
            <a:cs typeface="+mn-cs"/>
          </a:endParaRPr>
        </a:p>
      </dgm:t>
    </dgm:pt>
    <dgm:pt modelId="{0CF6A5E9-F4F2-4DF5-AE7F-CAF9BA3B9897}" type="parTrans" cxnId="{FC5CF689-8256-4CB8-A838-454FDDEDD1CA}">
      <dgm:prSet/>
      <dgm:spPr/>
      <dgm:t>
        <a:bodyPr/>
        <a:lstStyle/>
        <a:p>
          <a:endParaRPr lang="en-US" sz="1400">
            <a:solidFill>
              <a:schemeClr val="bg2"/>
            </a:solidFill>
          </a:endParaRPr>
        </a:p>
      </dgm:t>
    </dgm:pt>
    <dgm:pt modelId="{B086CF05-37E1-4FB5-B971-28449AFF4C85}" type="sibTrans" cxnId="{FC5CF689-8256-4CB8-A838-454FDDEDD1CA}">
      <dgm:prSet/>
      <dgm:spPr/>
      <dgm:t>
        <a:bodyPr/>
        <a:lstStyle/>
        <a:p>
          <a:endParaRPr lang="en-US" sz="1400">
            <a:solidFill>
              <a:schemeClr val="bg2"/>
            </a:solidFill>
          </a:endParaRPr>
        </a:p>
      </dgm:t>
    </dgm:pt>
    <dgm:pt modelId="{393CF5F1-AAA3-4332-A1E8-BEE88CE2BF61}">
      <dgm:prSet phldrT="[Text]" custT="1"/>
      <dgm:spPr>
        <a:xfrm>
          <a:off x="11011135" y="0"/>
          <a:ext cx="730295" cy="274320"/>
        </a:xfrm>
        <a:solidFill>
          <a:srgbClr val="FFFFFF"/>
        </a:solidFill>
        <a:ln w="10795" cap="flat" cmpd="sng" algn="ctr">
          <a:solidFill>
            <a:srgbClr val="0078D7"/>
          </a:solidFill>
          <a:prstDash val="lgDash"/>
        </a:ln>
        <a:effectLst/>
      </dgm:spPr>
      <dgm:t>
        <a:bodyPr/>
        <a:lstStyle/>
        <a:p>
          <a:endParaRPr lang="en-US" sz="1400" dirty="0">
            <a:ln>
              <a:noFill/>
            </a:ln>
            <a:solidFill>
              <a:srgbClr val="0078D7"/>
            </a:solidFill>
            <a:latin typeface="Segoe UI"/>
            <a:ea typeface="+mn-ea"/>
            <a:cs typeface="+mn-cs"/>
          </a:endParaRPr>
        </a:p>
      </dgm:t>
    </dgm:pt>
    <dgm:pt modelId="{66794AF5-C071-4C5C-B979-CA2C312BC2F7}" type="parTrans" cxnId="{C9210E52-BD7D-4424-96D7-901600A27FAC}">
      <dgm:prSet/>
      <dgm:spPr/>
      <dgm:t>
        <a:bodyPr/>
        <a:lstStyle/>
        <a:p>
          <a:endParaRPr lang="en-US" sz="1400">
            <a:solidFill>
              <a:schemeClr val="bg2"/>
            </a:solidFill>
          </a:endParaRPr>
        </a:p>
      </dgm:t>
    </dgm:pt>
    <dgm:pt modelId="{1D7EF04E-0D67-44F3-B935-4E0DE7557993}" type="sibTrans" cxnId="{C9210E52-BD7D-4424-96D7-901600A27FAC}">
      <dgm:prSet/>
      <dgm:spPr/>
      <dgm:t>
        <a:bodyPr/>
        <a:lstStyle/>
        <a:p>
          <a:endParaRPr lang="en-US" sz="1400">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dgm:presLayoutVars>
          <dgm:bulletEnabled val="1"/>
        </dgm:presLayoutVars>
      </dgm:prSet>
      <dgm:spPr>
        <a:prstGeom prst="homePlate">
          <a:avLst/>
        </a:prstGeom>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a:prstGeom prst="chevron">
          <a:avLst/>
        </a:prstGeom>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a:prstGeom prst="chevron">
          <a:avLst/>
        </a:prstGeom>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a:prstGeom prst="chevron">
          <a:avLst/>
        </a:prstGeom>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a:prstGeom prst="chevron">
          <a:avLst/>
        </a:prstGeom>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a:prstGeom prst="chevron">
          <a:avLst/>
        </a:prstGeom>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a:prstGeom prst="chevron">
          <a:avLst/>
        </a:prstGeom>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a:prstGeom prst="chevron">
          <a:avLst/>
        </a:prstGeom>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a:prstGeom prst="chevron">
          <a:avLst/>
        </a:prstGeom>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a:prstGeom prst="chevron">
          <a:avLst/>
        </a:prstGeom>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a:prstGeom prst="chevron">
          <a:avLst/>
        </a:prstGeom>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a:prstGeom prst="chevron">
          <a:avLst/>
        </a:prstGeom>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a:prstGeom prst="chevron">
          <a:avLst/>
        </a:prstGeom>
      </dgm:spPr>
      <dgm:t>
        <a:bodyPr/>
        <a:lstStyle/>
        <a:p>
          <a:endParaRPr lang="en-US"/>
        </a:p>
      </dgm:t>
    </dgm:pt>
  </dgm:ptLst>
  <dgm:cxnLst>
    <dgm:cxn modelId="{6C343992-754C-4B09-BC8E-08C0C2153E2B}" type="presOf" srcId="{841ACB84-3443-4358-BA7D-A341594BEC64}" destId="{67C2B716-AD78-476C-89E5-F7448D6494BA}" srcOrd="0" destOrd="0" presId="urn:microsoft.com/office/officeart/2005/8/layout/hChevron3"/>
    <dgm:cxn modelId="{37F82AE2-2B2A-4B64-8417-02C84BEFBE66}" type="presOf" srcId="{CA72285C-E748-45DE-A686-770C4A6030C8}" destId="{37134B18-3A20-4DC5-A345-DA186E01BC6F}" srcOrd="0" destOrd="0" presId="urn:microsoft.com/office/officeart/2005/8/layout/hChevron3"/>
    <dgm:cxn modelId="{30F1E39B-02B1-4C98-ACA4-90341F114166}" type="presOf" srcId="{0D8C8762-3D3D-4C51-AC2D-C4C77A1C5022}" destId="{7E899192-C72A-481D-9DF4-B9714219B990}" srcOrd="0" destOrd="0" presId="urn:microsoft.com/office/officeart/2005/8/layout/hChevron3"/>
    <dgm:cxn modelId="{D132A2DD-90DD-467C-9771-4DDE25ED46D9}" srcId="{38CAD86A-F6C7-468D-A9CE-A73546F9539B}" destId="{19F86B02-614D-4585-A173-829F686F0E45}" srcOrd="10" destOrd="0" parTransId="{168FA977-F757-4BD7-8D6F-F21A1A75448D}" sibTransId="{AF252C56-8B83-4972-960B-E43390EA095C}"/>
    <dgm:cxn modelId="{320F6B82-D9D9-40A0-908D-1786959E4AB4}" srcId="{38CAD86A-F6C7-468D-A9CE-A73546F9539B}" destId="{1C0358D4-27DA-4D77-9523-21F13613CB51}" srcOrd="7" destOrd="0" parTransId="{99ACF728-F740-47D9-A88E-D28DAAE3A76F}" sibTransId="{F3C852E0-699C-4EF3-B325-1FC1576FBC5F}"/>
    <dgm:cxn modelId="{88DAF3BC-63EE-4BDF-9F9D-EF987E23133C}" type="presOf" srcId="{19F86B02-614D-4585-A173-829F686F0E45}" destId="{54B75C99-7FBB-4350-9D98-DFAD6585CDE3}"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C9210E52-BD7D-4424-96D7-901600A27FAC}" srcId="{38CAD86A-F6C7-468D-A9CE-A73546F9539B}" destId="{393CF5F1-AAA3-4332-A1E8-BEE88CE2BF61}" srcOrd="12" destOrd="0" parTransId="{66794AF5-C071-4C5C-B979-CA2C312BC2F7}" sibTransId="{1D7EF04E-0D67-44F3-B935-4E0DE7557993}"/>
    <dgm:cxn modelId="{AD669563-FEFC-451C-A333-05A6B7DD609A}" type="presOf" srcId="{1C0358D4-27DA-4D77-9523-21F13613CB51}" destId="{49C47B59-67BF-42D0-9695-90C375C22F86}" srcOrd="0" destOrd="0" presId="urn:microsoft.com/office/officeart/2005/8/layout/hChevron3"/>
    <dgm:cxn modelId="{73D47AFB-52C1-4F77-BA33-D2613434FE25}" type="presOf" srcId="{0528DCAF-D952-4228-8ED5-F2DACE809133}" destId="{10D3851B-B529-4B1F-BF1C-AE5F239AC5B7}"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97A7F077-89C3-423B-9B4C-EDDCFDAFAB4E}" srcId="{38CAD86A-F6C7-468D-A9CE-A73546F9539B}" destId="{DDF7607A-9C82-44E9-80F8-A2E172A8DD5E}" srcOrd="4" destOrd="0" parTransId="{6A054B87-66F5-4BFF-8CD5-786EF317EFAF}" sibTransId="{CC1E4F5D-DEC1-46E2-902E-C7BEA5B21E47}"/>
    <dgm:cxn modelId="{5CA953D5-B486-45FA-90C6-AEE1517C5D4F}" srcId="{38CAD86A-F6C7-468D-A9CE-A73546F9539B}" destId="{57AA46FC-EED9-4242-9F99-3621176CD739}" srcOrd="8" destOrd="0" parTransId="{AFA5929E-4C71-4485-9AF1-339ED8B5321F}" sibTransId="{AE2D37DF-58EC-4981-81FD-82AA1FE9DFF8}"/>
    <dgm:cxn modelId="{2BB37094-B982-4A85-BA26-9B3C7FB47CB0}" type="presOf" srcId="{DDF7607A-9C82-44E9-80F8-A2E172A8DD5E}" destId="{849EA090-BAF1-4959-BB5D-520ACF34A091}" srcOrd="0" destOrd="0" presId="urn:microsoft.com/office/officeart/2005/8/layout/hChevron3"/>
    <dgm:cxn modelId="{07DC306D-B842-4ED4-90D1-AE11DF1ED7BF}" srcId="{38CAD86A-F6C7-468D-A9CE-A73546F9539B}" destId="{32B9A16F-1651-4BFA-BAF2-ECF1E562C938}" srcOrd="3" destOrd="0" parTransId="{3E0AE3D2-39CD-46E7-A650-3FD6CE3B0759}" sibTransId="{2957DB7F-8193-45EE-9F91-B7CF55AF804D}"/>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9211DBDF-A3AC-47CA-917A-A09BE0656C64}" type="presOf" srcId="{73D7FDA8-C2CE-4C0A-93B8-4D37D2D32424}" destId="{DBF86D97-850C-4A9E-961D-5C10D883BFD8}" srcOrd="0" destOrd="0" presId="urn:microsoft.com/office/officeart/2005/8/layout/hChevron3"/>
    <dgm:cxn modelId="{BC89CB23-9618-42D8-80D8-A506737F37A9}" srcId="{38CAD86A-F6C7-468D-A9CE-A73546F9539B}" destId="{0528DCAF-D952-4228-8ED5-F2DACE809133}" srcOrd="2" destOrd="0" parTransId="{743A00E8-C676-476E-91DF-F26ABFB2CE67}" sibTransId="{DFA6B292-3095-4BEB-B6B5-0CD05BD9AB17}"/>
    <dgm:cxn modelId="{CE2B08CE-76FD-4F40-9D25-9B88F55EB85B}" type="presOf" srcId="{57AA46FC-EED9-4242-9F99-3621176CD739}" destId="{8B6D69BB-4215-458E-A8BB-65B98019CA28}" srcOrd="0" destOrd="0" presId="urn:microsoft.com/office/officeart/2005/8/layout/hChevron3"/>
    <dgm:cxn modelId="{771DB10F-6B95-4F35-AF8C-2707DA68C126}" type="presOf" srcId="{393CF5F1-AAA3-4332-A1E8-BEE88CE2BF61}" destId="{6DBB7C25-D595-467F-BE9D-3C4580908ACA}" srcOrd="0" destOrd="0" presId="urn:microsoft.com/office/officeart/2005/8/layout/hChevron3"/>
    <dgm:cxn modelId="{3E4AB069-82F3-479B-8EEE-976645DCAF17}" type="presOf" srcId="{38CAD86A-F6C7-468D-A9CE-A73546F9539B}" destId="{F35C4BB0-62F7-4490-88E4-7FE69A0001BE}" srcOrd="0" destOrd="0" presId="urn:microsoft.com/office/officeart/2005/8/layout/hChevron3"/>
    <dgm:cxn modelId="{7D64830E-C1B1-4739-A6A2-A2A125C96E4D}" srcId="{38CAD86A-F6C7-468D-A9CE-A73546F9539B}" destId="{73D7FDA8-C2CE-4C0A-93B8-4D37D2D32424}" srcOrd="0" destOrd="0" parTransId="{162C9738-09EE-408A-AA15-7B3B676487D7}" sibTransId="{F176DDBB-0957-4CC1-8F9A-F8F8C6B372E0}"/>
    <dgm:cxn modelId="{600214E7-D187-4301-8A9E-172062CB137A}" type="presOf" srcId="{DF310555-D696-43EB-9CCD-6346CF183774}" destId="{568B3847-626E-4005-887C-2AEBC942C0AA}" srcOrd="0" destOrd="0" presId="urn:microsoft.com/office/officeart/2005/8/layout/hChevron3"/>
    <dgm:cxn modelId="{9C0562CD-9004-45C6-B2BA-A76CC7E558FC}" srcId="{38CAD86A-F6C7-468D-A9CE-A73546F9539B}" destId="{841ACB84-3443-4358-BA7D-A341594BEC64}" srcOrd="6" destOrd="0" parTransId="{E460E621-6843-40E9-8259-66C51B15EE30}" sibTransId="{34D23477-7BA7-4E14-A99D-38E5D4865C61}"/>
    <dgm:cxn modelId="{94A545E9-FC3C-4B7B-BE44-DD5133541A63}" type="presOf" srcId="{01673946-8447-41E7-ADA1-9E84150A30B8}" destId="{BD47CF75-CA03-4DCC-A135-F4855D3342C3}" srcOrd="0" destOrd="0" presId="urn:microsoft.com/office/officeart/2005/8/layout/hChevron3"/>
    <dgm:cxn modelId="{B1228F17-AE7F-43DF-BB34-46EF74B0BFAB}" type="presOf" srcId="{32B9A16F-1651-4BFA-BAF2-ECF1E562C938}" destId="{4FD40A6C-7E25-4B8B-A1FA-A197D3B1956D}" srcOrd="0" destOrd="0" presId="urn:microsoft.com/office/officeart/2005/8/layout/hChevron3"/>
    <dgm:cxn modelId="{34B2FD9A-C358-4877-BDAC-EFD5F3DFBD7D}" type="presParOf" srcId="{F35C4BB0-62F7-4490-88E4-7FE69A0001BE}" destId="{DBF86D97-850C-4A9E-961D-5C10D883BFD8}" srcOrd="0" destOrd="0" presId="urn:microsoft.com/office/officeart/2005/8/layout/hChevron3"/>
    <dgm:cxn modelId="{B7066A02-591F-463D-A7FA-FC4243CEFC23}" type="presParOf" srcId="{F35C4BB0-62F7-4490-88E4-7FE69A0001BE}" destId="{55F1223B-3846-448D-98F5-50C75942DBF7}" srcOrd="1" destOrd="0" presId="urn:microsoft.com/office/officeart/2005/8/layout/hChevron3"/>
    <dgm:cxn modelId="{94F12509-5870-4B44-A567-BA1F284A333C}" type="presParOf" srcId="{F35C4BB0-62F7-4490-88E4-7FE69A0001BE}" destId="{7E899192-C72A-481D-9DF4-B9714219B990}" srcOrd="2" destOrd="0" presId="urn:microsoft.com/office/officeart/2005/8/layout/hChevron3"/>
    <dgm:cxn modelId="{81B93739-21EF-4FFC-80AF-066D2C9B154A}" type="presParOf" srcId="{F35C4BB0-62F7-4490-88E4-7FE69A0001BE}" destId="{795E46A9-8B13-451D-9A8F-BF61238A2144}" srcOrd="3" destOrd="0" presId="urn:microsoft.com/office/officeart/2005/8/layout/hChevron3"/>
    <dgm:cxn modelId="{69E5E1D5-E3CE-4F8D-B12B-DF80BB9F40A3}" type="presParOf" srcId="{F35C4BB0-62F7-4490-88E4-7FE69A0001BE}" destId="{10D3851B-B529-4B1F-BF1C-AE5F239AC5B7}" srcOrd="4" destOrd="0" presId="urn:microsoft.com/office/officeart/2005/8/layout/hChevron3"/>
    <dgm:cxn modelId="{52039FFD-246B-49EB-9D1D-9315AA7C03DC}" type="presParOf" srcId="{F35C4BB0-62F7-4490-88E4-7FE69A0001BE}" destId="{BE9067FE-8482-49C5-9DB5-1123DC059BFD}" srcOrd="5" destOrd="0" presId="urn:microsoft.com/office/officeart/2005/8/layout/hChevron3"/>
    <dgm:cxn modelId="{F520BC5C-0C68-4355-8D25-FBB463DEAA52}" type="presParOf" srcId="{F35C4BB0-62F7-4490-88E4-7FE69A0001BE}" destId="{4FD40A6C-7E25-4B8B-A1FA-A197D3B1956D}" srcOrd="6" destOrd="0" presId="urn:microsoft.com/office/officeart/2005/8/layout/hChevron3"/>
    <dgm:cxn modelId="{4232E497-F99A-4FA6-9ECE-A357006B46B3}" type="presParOf" srcId="{F35C4BB0-62F7-4490-88E4-7FE69A0001BE}" destId="{17CEA01A-900A-4EA4-88C7-00BDBB2506B0}" srcOrd="7" destOrd="0" presId="urn:microsoft.com/office/officeart/2005/8/layout/hChevron3"/>
    <dgm:cxn modelId="{BB975098-8AFE-41D6-8BD4-2BCACC8C183A}" type="presParOf" srcId="{F35C4BB0-62F7-4490-88E4-7FE69A0001BE}" destId="{849EA090-BAF1-4959-BB5D-520ACF34A091}" srcOrd="8" destOrd="0" presId="urn:microsoft.com/office/officeart/2005/8/layout/hChevron3"/>
    <dgm:cxn modelId="{C47B4BB8-7F2C-4359-A39C-0789DF642B23}" type="presParOf" srcId="{F35C4BB0-62F7-4490-88E4-7FE69A0001BE}" destId="{0AE5058F-BE21-4441-ADE3-B878D9ACCD85}" srcOrd="9" destOrd="0" presId="urn:microsoft.com/office/officeart/2005/8/layout/hChevron3"/>
    <dgm:cxn modelId="{CB8DA476-0563-40D6-8385-E7ACD8F94C68}" type="presParOf" srcId="{F35C4BB0-62F7-4490-88E4-7FE69A0001BE}" destId="{37134B18-3A20-4DC5-A345-DA186E01BC6F}" srcOrd="10" destOrd="0" presId="urn:microsoft.com/office/officeart/2005/8/layout/hChevron3"/>
    <dgm:cxn modelId="{EC15E859-A36B-461F-A637-3266F97938F6}" type="presParOf" srcId="{F35C4BB0-62F7-4490-88E4-7FE69A0001BE}" destId="{410806DE-DE50-4628-9C50-619383A894DB}" srcOrd="11" destOrd="0" presId="urn:microsoft.com/office/officeart/2005/8/layout/hChevron3"/>
    <dgm:cxn modelId="{1A35CADF-FCF1-457C-8057-BB96D5A2F1DC}" type="presParOf" srcId="{F35C4BB0-62F7-4490-88E4-7FE69A0001BE}" destId="{67C2B716-AD78-476C-89E5-F7448D6494BA}" srcOrd="12" destOrd="0" presId="urn:microsoft.com/office/officeart/2005/8/layout/hChevron3"/>
    <dgm:cxn modelId="{0EC581E9-FC64-45C8-9BC0-78EA1CCF7A6D}" type="presParOf" srcId="{F35C4BB0-62F7-4490-88E4-7FE69A0001BE}" destId="{4729A718-74E4-46FB-A9EF-068ED768E2EF}" srcOrd="13" destOrd="0" presId="urn:microsoft.com/office/officeart/2005/8/layout/hChevron3"/>
    <dgm:cxn modelId="{C760D77E-EFCD-4AD7-A319-E9FB7F5C9D56}" type="presParOf" srcId="{F35C4BB0-62F7-4490-88E4-7FE69A0001BE}" destId="{49C47B59-67BF-42D0-9695-90C375C22F86}" srcOrd="14" destOrd="0" presId="urn:microsoft.com/office/officeart/2005/8/layout/hChevron3"/>
    <dgm:cxn modelId="{909251D8-615F-496F-96AF-3DBAB76BFD85}" type="presParOf" srcId="{F35C4BB0-62F7-4490-88E4-7FE69A0001BE}" destId="{4D491787-7632-4A39-A002-8371167E4B4E}" srcOrd="15" destOrd="0" presId="urn:microsoft.com/office/officeart/2005/8/layout/hChevron3"/>
    <dgm:cxn modelId="{FA018C41-326A-4317-A695-43D42459E743}" type="presParOf" srcId="{F35C4BB0-62F7-4490-88E4-7FE69A0001BE}" destId="{8B6D69BB-4215-458E-A8BB-65B98019CA28}" srcOrd="16" destOrd="0" presId="urn:microsoft.com/office/officeart/2005/8/layout/hChevron3"/>
    <dgm:cxn modelId="{A93B10B6-0DD5-47D6-A666-DF86FF1D0687}" type="presParOf" srcId="{F35C4BB0-62F7-4490-88E4-7FE69A0001BE}" destId="{1A970DE6-0D1F-404F-9F72-6344B4E2C322}" srcOrd="17" destOrd="0" presId="urn:microsoft.com/office/officeart/2005/8/layout/hChevron3"/>
    <dgm:cxn modelId="{2EE674CD-F065-4AD1-A166-086D0FB0B2A8}" type="presParOf" srcId="{F35C4BB0-62F7-4490-88E4-7FE69A0001BE}" destId="{BD47CF75-CA03-4DCC-A135-F4855D3342C3}" srcOrd="18" destOrd="0" presId="urn:microsoft.com/office/officeart/2005/8/layout/hChevron3"/>
    <dgm:cxn modelId="{A4C03DA6-E952-4B4C-ABE4-6C80F89BB66D}" type="presParOf" srcId="{F35C4BB0-62F7-4490-88E4-7FE69A0001BE}" destId="{1D23040F-0CD1-4650-9A56-09BA7BA7CBC6}" srcOrd="19" destOrd="0" presId="urn:microsoft.com/office/officeart/2005/8/layout/hChevron3"/>
    <dgm:cxn modelId="{D69C172D-E4F7-4918-815B-2D36AF91A484}" type="presParOf" srcId="{F35C4BB0-62F7-4490-88E4-7FE69A0001BE}" destId="{54B75C99-7FBB-4350-9D98-DFAD6585CDE3}" srcOrd="20" destOrd="0" presId="urn:microsoft.com/office/officeart/2005/8/layout/hChevron3"/>
    <dgm:cxn modelId="{C44E4C05-2340-4B8A-8FF7-36DFA2284E57}" type="presParOf" srcId="{F35C4BB0-62F7-4490-88E4-7FE69A0001BE}" destId="{232C9647-4EA6-4785-B069-502A4E3AAA81}" srcOrd="21" destOrd="0" presId="urn:microsoft.com/office/officeart/2005/8/layout/hChevron3"/>
    <dgm:cxn modelId="{E0BABE14-A4A1-47F0-B43D-E10876E36367}" type="presParOf" srcId="{F35C4BB0-62F7-4490-88E4-7FE69A0001BE}" destId="{568B3847-626E-4005-887C-2AEBC942C0AA}" srcOrd="22" destOrd="0" presId="urn:microsoft.com/office/officeart/2005/8/layout/hChevron3"/>
    <dgm:cxn modelId="{B93D3A36-1AFF-4A09-B1AC-BB37A4CDE2F6}" type="presParOf" srcId="{F35C4BB0-62F7-4490-88E4-7FE69A0001BE}" destId="{A38E9AB4-6C18-45C9-9A47-380AA5A52696}" srcOrd="23" destOrd="0" presId="urn:microsoft.com/office/officeart/2005/8/layout/hChevron3"/>
    <dgm:cxn modelId="{6733C57C-CB9A-40C0-8DEC-D0B82AE1A91E}"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73183" y="1064602"/>
        <a:ext cx="445349" cy="2296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9638" y="562052"/>
        <a:ext cx="234953" cy="121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65829"/>
        <a:ext cx="352430" cy="181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84185"/>
        <a:ext cx="352430" cy="181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83602"/>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19503"/>
        <a:ext cx="115126" cy="593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25499"/>
        <a:ext cx="115126" cy="593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23641"/>
        <a:ext cx="76751" cy="39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DE219B1A-AE41-483B-A766-69B9363DDA6A}" type="datetimeFigureOut">
              <a:rPr lang="en-US" smtClean="0">
                <a:latin typeface="Segoe UI" pitchFamily="34" charset="0"/>
              </a:rPr>
              <a:t>8/7/2015</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51B1278-D92B-4AF3-A9C1-71DD298190CE}" type="datetimeFigureOut">
              <a:rPr lang="en-US" smtClean="0"/>
              <a:pPr/>
              <a:t>8/7/2015</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1461"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6964" indent="-107809"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206"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1868" indent="-149584"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6632"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28644" algn="l" defTabSz="931461" rtl="0" eaLnBrk="1" latinLnBrk="0" hangingPunct="1">
      <a:defRPr sz="1200" kern="1200">
        <a:solidFill>
          <a:schemeClr val="tx1"/>
        </a:solidFill>
        <a:latin typeface="+mn-lt"/>
        <a:ea typeface="+mn-ea"/>
        <a:cs typeface="+mn-cs"/>
      </a:defRPr>
    </a:lvl6pPr>
    <a:lvl7pPr marL="2794372" algn="l" defTabSz="931461" rtl="0" eaLnBrk="1" latinLnBrk="0" hangingPunct="1">
      <a:defRPr sz="1200" kern="1200">
        <a:solidFill>
          <a:schemeClr val="tx1"/>
        </a:solidFill>
        <a:latin typeface="+mn-lt"/>
        <a:ea typeface="+mn-ea"/>
        <a:cs typeface="+mn-cs"/>
      </a:defRPr>
    </a:lvl7pPr>
    <a:lvl8pPr marL="3260101" algn="l" defTabSz="931461" rtl="0" eaLnBrk="1" latinLnBrk="0" hangingPunct="1">
      <a:defRPr sz="1200" kern="1200">
        <a:solidFill>
          <a:schemeClr val="tx1"/>
        </a:solidFill>
        <a:latin typeface="+mn-lt"/>
        <a:ea typeface="+mn-ea"/>
        <a:cs typeface="+mn-cs"/>
      </a:defRPr>
    </a:lvl8pPr>
    <a:lvl9pPr marL="3725832" algn="l" defTabSz="9314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420730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smtClean="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smtClean="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smtClean="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smtClean="0">
                <a:solidFill>
                  <a:schemeClr val="tx1"/>
                </a:solidFill>
                <a:effectLst/>
                <a:latin typeface="Segoe UI Light" pitchFamily="34" charset="0"/>
                <a:ea typeface="+mn-ea"/>
                <a:cs typeface="+mn-cs"/>
              </a:rPr>
              <a:t>So we have been a big disruptor in the industry…</a:t>
            </a:r>
          </a:p>
          <a:p>
            <a:pPr lvl="0"/>
            <a:r>
              <a:rPr lang="en-US" sz="900" b="0" kern="1200" dirty="0" smtClean="0">
                <a:solidFill>
                  <a:schemeClr val="tx1"/>
                </a:solidFill>
                <a:effectLst/>
                <a:latin typeface="Segoe UI Light" pitchFamily="34" charset="0"/>
                <a:ea typeface="+mn-ea"/>
                <a:cs typeface="+mn-cs"/>
              </a:rPr>
              <a:t>…and we have been disrupted a few times as well.</a:t>
            </a:r>
          </a:p>
          <a:p>
            <a:r>
              <a:rPr lang="en-US" sz="900" b="0" kern="1200" dirty="0" smtClean="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smtClean="0">
                <a:solidFill>
                  <a:schemeClr val="tx1"/>
                </a:solidFill>
                <a:effectLst/>
                <a:latin typeface="Segoe UI Light" pitchFamily="34" charset="0"/>
                <a:ea typeface="+mn-ea"/>
                <a:cs typeface="+mn-cs"/>
              </a:rPr>
              <a:t>In fact, we are in the middle of a disruption to ourselves right now.</a:t>
            </a:r>
          </a:p>
          <a:p>
            <a:pPr lvl="0"/>
            <a:r>
              <a:rPr lang="en-US" sz="900" b="0" kern="1200" dirty="0" smtClean="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smtClean="0">
                <a:solidFill>
                  <a:schemeClr val="tx1"/>
                </a:solidFill>
                <a:effectLst/>
                <a:latin typeface="Segoe UI Light" pitchFamily="34" charset="0"/>
                <a:ea typeface="+mn-ea"/>
                <a:cs typeface="+mn-cs"/>
              </a:rPr>
              <a:t>That is exactly what we did with Office 365.</a:t>
            </a:r>
          </a:p>
          <a:p>
            <a:pPr lvl="0"/>
            <a:r>
              <a:rPr lang="en-US" sz="900" b="0" kern="1200" dirty="0" smtClean="0">
                <a:solidFill>
                  <a:schemeClr val="tx1"/>
                </a:solidFill>
                <a:effectLst/>
                <a:latin typeface="Segoe UI Light" pitchFamily="34" charset="0"/>
                <a:ea typeface="+mn-ea"/>
                <a:cs typeface="+mn-cs"/>
              </a:rPr>
              <a:t>The 90’s we built the leading productivity software in each category.</a:t>
            </a:r>
          </a:p>
          <a:p>
            <a:pPr lvl="0"/>
            <a:r>
              <a:rPr lang="en-US" sz="900" b="0" kern="1200" dirty="0" smtClean="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smtClean="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smtClean="0">
              <a:solidFill>
                <a:schemeClr val="tx1"/>
              </a:solidFill>
              <a:effectLst/>
              <a:latin typeface="Segoe UI Light" pitchFamily="34" charset="0"/>
              <a:ea typeface="+mn-ea"/>
              <a:cs typeface="+mn-cs"/>
            </a:endParaRPr>
          </a:p>
          <a:p>
            <a:pPr lvl="0"/>
            <a:r>
              <a:rPr lang="en-US" sz="900" b="0" kern="1200" dirty="0" smtClean="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smtClean="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smtClean="0">
                <a:solidFill>
                  <a:schemeClr val="tx1"/>
                </a:solidFill>
                <a:effectLst/>
                <a:latin typeface="Segoe UI Light" pitchFamily="34" charset="0"/>
                <a:ea typeface="+mn-ea"/>
                <a:cs typeface="+mn-cs"/>
              </a:rPr>
              <a:t>And today we’ve served over 4 trillion emails with Office 365. </a:t>
            </a:r>
          </a:p>
          <a:p>
            <a:pPr lvl="0"/>
            <a:r>
              <a:rPr lang="en-US" sz="900" b="0" kern="1200" dirty="0" smtClean="0">
                <a:solidFill>
                  <a:schemeClr val="tx1"/>
                </a:solidFill>
                <a:effectLst/>
                <a:latin typeface="Segoe UI Light" pitchFamily="34" charset="0"/>
                <a:ea typeface="+mn-ea"/>
                <a:cs typeface="+mn-cs"/>
              </a:rPr>
              <a:t>It became one of our most successful businesses to date.</a:t>
            </a:r>
          </a:p>
          <a:p>
            <a:pPr lvl="0"/>
            <a:r>
              <a:rPr lang="en-US" sz="900" b="0" kern="1200" dirty="0" smtClean="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smtClean="0"/>
              <a:t>1.2 </a:t>
            </a:r>
            <a:r>
              <a:rPr lang="en-US" sz="900" kern="0" dirty="0" smtClean="0"/>
              <a:t>billion+</a:t>
            </a:r>
            <a:r>
              <a:rPr lang="en-US" sz="1000" kern="0" dirty="0" smtClean="0"/>
              <a:t> </a:t>
            </a:r>
            <a:r>
              <a:rPr lang="en-US" sz="800" kern="0" dirty="0" smtClean="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smtClean="0"/>
              <a:t>2–3 </a:t>
            </a:r>
            <a:r>
              <a:rPr lang="en-US" sz="1050" kern="0" dirty="0" smtClean="0"/>
              <a:t>hours/day</a:t>
            </a:r>
            <a:r>
              <a:rPr lang="en-US" sz="1100" kern="0" dirty="0" smtClean="0"/>
              <a:t> </a:t>
            </a:r>
            <a:r>
              <a:rPr lang="en-US" sz="800" kern="0" dirty="0" smtClean="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smtClean="0"/>
              <a:t>100+ million </a:t>
            </a:r>
            <a:r>
              <a:rPr lang="en-US" sz="900" kern="0" dirty="0" smtClean="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smtClean="0"/>
              <a:t>850 million </a:t>
            </a:r>
            <a:r>
              <a:rPr lang="en-US" sz="900" kern="0" dirty="0" smtClean="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smtClean="0"/>
              <a:t>470+ PB </a:t>
            </a:r>
            <a:r>
              <a:rPr lang="en-US" sz="900" kern="0" dirty="0" smtClean="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smtClean="0"/>
              <a:t>Over </a:t>
            </a:r>
            <a:r>
              <a:rPr lang="en-US" sz="1600" kern="0" dirty="0" smtClean="0"/>
              <a:t>4 trillion </a:t>
            </a:r>
            <a:r>
              <a:rPr lang="en-US" sz="900" kern="0" dirty="0" smtClean="0"/>
              <a:t>emails sent with O365</a:t>
            </a:r>
          </a:p>
          <a:p>
            <a:pPr lvl="0"/>
            <a:endParaRPr lang="en-US" sz="900" b="0" kern="1200" dirty="0" smtClean="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41395EE-27AA-4CA3-863F-D4245E27F565}" type="slidenum">
              <a:rPr lang="en-US" smtClean="0"/>
              <a:t>16</a:t>
            </a:fld>
            <a:endParaRPr lang="en-US"/>
          </a:p>
        </p:txBody>
      </p:sp>
    </p:spTree>
    <p:extLst>
      <p:ext uri="{BB962C8B-B14F-4D97-AF65-F5344CB8AC3E}">
        <p14:creationId xmlns:p14="http://schemas.microsoft.com/office/powerpoint/2010/main" val="424200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055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Arial" panose="020B0604020202020204" pitchFamily="34" charset="0"/>
              <a:buNone/>
            </a:pPr>
            <a:endParaRPr lang="nb-NO" dirty="0"/>
          </a:p>
        </p:txBody>
      </p:sp>
      <p:sp>
        <p:nvSpPr>
          <p:cNvPr id="4" name="Slide Number Placeholder 3"/>
          <p:cNvSpPr>
            <a:spLocks noGrp="1"/>
          </p:cNvSpPr>
          <p:nvPr>
            <p:ph type="sldNum" sz="quarter" idx="10"/>
          </p:nvPr>
        </p:nvSpPr>
        <p:spPr/>
        <p:txBody>
          <a:bodyPr/>
          <a:lstStyle/>
          <a:p>
            <a:pPr defTabSz="914400">
              <a:defRPr/>
            </a:pPr>
            <a:fld id="{47FCBB42-8A3C-4AB5-AB28-70532FD908F2}" type="slidenum">
              <a:rPr lang="en-GB" smtClean="0">
                <a:solidFill>
                  <a:prstClr val="black"/>
                </a:solidFill>
                <a:latin typeface="Calibri" panose="020F0502020204030204"/>
              </a:rPr>
              <a:pPr defTabSz="914400">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75249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19</a:t>
            </a:fld>
            <a:endParaRPr lang="en-US" dirty="0">
              <a:solidFill>
                <a:prstClr val="black"/>
              </a:solidFill>
              <a:latin typeface="Arial"/>
            </a:endParaRPr>
          </a:p>
        </p:txBody>
      </p:sp>
    </p:spTree>
    <p:extLst>
      <p:ext uri="{BB962C8B-B14F-4D97-AF65-F5344CB8AC3E}">
        <p14:creationId xmlns:p14="http://schemas.microsoft.com/office/powerpoint/2010/main" val="51271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pPr defTabSz="914400">
              <a:defRPr/>
            </a:pPr>
            <a:fld id="{0EA2900F-B82C-4F11-85DB-97B88AAD310C}" type="slidenum">
              <a:rPr lang="en-US" smtClean="0">
                <a:solidFill>
                  <a:prstClr val="black"/>
                </a:solidFill>
                <a:latin typeface="Calibri" panose="020F0502020204030204"/>
              </a:rPr>
              <a:pPr defTabSz="914400">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201554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pPr defTabSz="914400">
              <a:defRPr/>
            </a:pPr>
            <a:fld id="{0EA2900F-B82C-4F11-85DB-97B88AAD310C}" type="slidenum">
              <a:rPr lang="en-US" smtClean="0">
                <a:solidFill>
                  <a:prstClr val="black"/>
                </a:solidFill>
                <a:latin typeface="Calibri" panose="020F0502020204030204"/>
              </a:rPr>
              <a:pPr defTabSz="914400">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96139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22</a:t>
            </a:fld>
            <a:endParaRPr lang="en-US" dirty="0">
              <a:solidFill>
                <a:prstClr val="black"/>
              </a:solidFill>
              <a:latin typeface="Arial"/>
            </a:endParaRPr>
          </a:p>
        </p:txBody>
      </p:sp>
    </p:spTree>
    <p:extLst>
      <p:ext uri="{BB962C8B-B14F-4D97-AF65-F5344CB8AC3E}">
        <p14:creationId xmlns:p14="http://schemas.microsoft.com/office/powerpoint/2010/main" val="353526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83">
              <a:lnSpc>
                <a:spcPct val="114000"/>
              </a:lnSpc>
              <a:spcAft>
                <a:spcPts val="900"/>
              </a:spcAft>
            </a:pPr>
            <a:endParaRPr lang="en-US" dirty="0"/>
          </a:p>
        </p:txBody>
      </p:sp>
      <p:sp>
        <p:nvSpPr>
          <p:cNvPr id="8" name="Date Placeholder 7"/>
          <p:cNvSpPr>
            <a:spLocks noGrp="1"/>
          </p:cNvSpPr>
          <p:nvPr>
            <p:ph type="dt" idx="10"/>
          </p:nvPr>
        </p:nvSpPr>
        <p:spPr/>
        <p:txBody>
          <a:bodyPr/>
          <a:lstStyle/>
          <a:p>
            <a:fld id="{215F8D5F-EBB1-435E-B5EB-98BD40FA7DE7}" type="datetime1">
              <a:rPr lang="en-US" smtClean="0">
                <a:solidFill>
                  <a:prstClr val="black"/>
                </a:solidFill>
              </a:rPr>
              <a:pPr/>
              <a:t>8/7/2015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231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Easy to discover, install, uninstall</a:t>
            </a:r>
          </a:p>
          <a:p>
            <a:pPr lvl="0"/>
            <a:r>
              <a:rPr lang="en-US" sz="900" kern="1200" dirty="0" smtClean="0">
                <a:solidFill>
                  <a:schemeClr val="tx1"/>
                </a:solidFill>
                <a:effectLst/>
                <a:latin typeface="Segoe UI Light" pitchFamily="34" charset="0"/>
                <a:ea typeface="+mn-ea"/>
                <a:cs typeface="+mn-cs"/>
              </a:rPr>
              <a:t>Mobile operator billing across all windows 10 devices</a:t>
            </a:r>
          </a:p>
          <a:p>
            <a:pPr lvl="0"/>
            <a:r>
              <a:rPr lang="en-US" sz="900" kern="1200" dirty="0" smtClean="0">
                <a:solidFill>
                  <a:schemeClr val="tx1"/>
                </a:solidFill>
                <a:effectLst/>
                <a:latin typeface="Segoe UI Light" pitchFamily="34" charset="0"/>
                <a:ea typeface="+mn-ea"/>
                <a:cs typeface="+mn-cs"/>
              </a:rPr>
              <a:t>Subscriptions, affiliate referrals, updated ad SDK with video ads and install tracking</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24</a:t>
            </a:fld>
            <a:endParaRPr lang="en-US" dirty="0">
              <a:solidFill>
                <a:prstClr val="black"/>
              </a:solidFill>
              <a:latin typeface="Arial"/>
            </a:endParaRPr>
          </a:p>
        </p:txBody>
      </p:sp>
    </p:spTree>
    <p:extLst>
      <p:ext uri="{BB962C8B-B14F-4D97-AF65-F5344CB8AC3E}">
        <p14:creationId xmlns:p14="http://schemas.microsoft.com/office/powerpoint/2010/main" val="97479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25</a:t>
            </a:fld>
            <a:endParaRPr lang="en-US" dirty="0">
              <a:solidFill>
                <a:prstClr val="black"/>
              </a:solidFill>
              <a:latin typeface="Arial"/>
            </a:endParaRPr>
          </a:p>
        </p:txBody>
      </p:sp>
    </p:spTree>
    <p:extLst>
      <p:ext uri="{BB962C8B-B14F-4D97-AF65-F5344CB8AC3E}">
        <p14:creationId xmlns:p14="http://schemas.microsoft.com/office/powerpoint/2010/main" val="82008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316158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26</a:t>
            </a:fld>
            <a:endParaRPr lang="en-US">
              <a:solidFill>
                <a:prstClr val="black"/>
              </a:solidFill>
              <a:latin typeface="Arial"/>
            </a:endParaRPr>
          </a:p>
        </p:txBody>
      </p:sp>
    </p:spTree>
    <p:extLst>
      <p:ext uri="{BB962C8B-B14F-4D97-AF65-F5344CB8AC3E}">
        <p14:creationId xmlns:p14="http://schemas.microsoft.com/office/powerpoint/2010/main" val="812925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28</a:t>
            </a:fld>
            <a:endParaRPr lang="en-US">
              <a:solidFill>
                <a:prstClr val="black"/>
              </a:solidFill>
              <a:latin typeface="Arial"/>
            </a:endParaRPr>
          </a:p>
        </p:txBody>
      </p:sp>
    </p:spTree>
    <p:extLst>
      <p:ext uri="{BB962C8B-B14F-4D97-AF65-F5344CB8AC3E}">
        <p14:creationId xmlns:p14="http://schemas.microsoft.com/office/powerpoint/2010/main" val="3966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30</a:t>
            </a:fld>
            <a:endParaRPr lang="en-US">
              <a:solidFill>
                <a:prstClr val="black"/>
              </a:solidFill>
              <a:latin typeface="Arial"/>
            </a:endParaRPr>
          </a:p>
        </p:txBody>
      </p:sp>
    </p:spTree>
    <p:extLst>
      <p:ext uri="{BB962C8B-B14F-4D97-AF65-F5344CB8AC3E}">
        <p14:creationId xmlns:p14="http://schemas.microsoft.com/office/powerpoint/2010/main" val="1844173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75000"/>
                  </a:schemeClr>
                </a:solidFill>
              </a:rPr>
              <a:t>Trimble Video – HoloLens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2 mins</a:t>
            </a:r>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31</a:t>
            </a:fld>
            <a:endParaRPr lang="en-US">
              <a:solidFill>
                <a:prstClr val="black"/>
              </a:solidFill>
              <a:latin typeface="Arial"/>
            </a:endParaRPr>
          </a:p>
        </p:txBody>
      </p:sp>
    </p:spTree>
    <p:extLst>
      <p:ext uri="{BB962C8B-B14F-4D97-AF65-F5344CB8AC3E}">
        <p14:creationId xmlns:p14="http://schemas.microsoft.com/office/powerpoint/2010/main" val="303960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62319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33</a:t>
            </a:fld>
            <a:endParaRPr lang="en-US" dirty="0">
              <a:solidFill>
                <a:prstClr val="black"/>
              </a:solidFill>
              <a:latin typeface="Arial"/>
            </a:endParaRPr>
          </a:p>
        </p:txBody>
      </p:sp>
    </p:spTree>
    <p:extLst>
      <p:ext uri="{BB962C8B-B14F-4D97-AF65-F5344CB8AC3E}">
        <p14:creationId xmlns:p14="http://schemas.microsoft.com/office/powerpoint/2010/main" val="1423256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11"/>
              </a:spcBef>
              <a:spcAft>
                <a:spcPts val="611"/>
              </a:spcAft>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34</a:t>
            </a:fld>
            <a:endParaRPr lang="en-US" dirty="0">
              <a:solidFill>
                <a:prstClr val="black"/>
              </a:solidFill>
              <a:latin typeface="Arial"/>
            </a:endParaRPr>
          </a:p>
        </p:txBody>
      </p:sp>
    </p:spTree>
    <p:extLst>
      <p:ext uri="{BB962C8B-B14F-4D97-AF65-F5344CB8AC3E}">
        <p14:creationId xmlns:p14="http://schemas.microsoft.com/office/powerpoint/2010/main" val="237659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611"/>
              </a:spcBef>
              <a:spcAft>
                <a:spcPts val="611"/>
              </a:spcAft>
              <a:buFontTx/>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35</a:t>
            </a:fld>
            <a:endParaRPr lang="en-US" dirty="0">
              <a:solidFill>
                <a:prstClr val="black"/>
              </a:solidFill>
              <a:latin typeface="Arial"/>
            </a:endParaRPr>
          </a:p>
        </p:txBody>
      </p:sp>
    </p:spTree>
    <p:extLst>
      <p:ext uri="{BB962C8B-B14F-4D97-AF65-F5344CB8AC3E}">
        <p14:creationId xmlns:p14="http://schemas.microsoft.com/office/powerpoint/2010/main" val="731226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latin typeface="Arial"/>
              </a:rPr>
              <a:pPr/>
              <a:t>36</a:t>
            </a:fld>
            <a:endParaRPr lang="en-US">
              <a:solidFill>
                <a:prstClr val="black"/>
              </a:solidFill>
              <a:latin typeface="Arial"/>
            </a:endParaRPr>
          </a:p>
        </p:txBody>
      </p:sp>
    </p:spTree>
    <p:extLst>
      <p:ext uri="{BB962C8B-B14F-4D97-AF65-F5344CB8AC3E}">
        <p14:creationId xmlns:p14="http://schemas.microsoft.com/office/powerpoint/2010/main" val="2953675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89689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1809585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12532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21238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082583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645653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14237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1910441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136382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9:57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45</a:t>
            </a:fld>
            <a:endParaRPr lang="en-US" dirty="0">
              <a:solidFill>
                <a:prstClr val="black"/>
              </a:solidFill>
              <a:latin typeface="Arial"/>
            </a:endParaRPr>
          </a:p>
        </p:txBody>
      </p:sp>
    </p:spTree>
    <p:extLst>
      <p:ext uri="{BB962C8B-B14F-4D97-AF65-F5344CB8AC3E}">
        <p14:creationId xmlns:p14="http://schemas.microsoft.com/office/powerpoint/2010/main" val="179824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288935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8/7/2015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030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are seeing as we</a:t>
            </a:r>
            <a:r>
              <a:rPr lang="en-US" baseline="0" dirty="0" smtClean="0"/>
              <a:t> expand our feature set and footprint around the world we see the usage of Azure rapidly grow.   </a:t>
            </a:r>
          </a:p>
          <a:p>
            <a:endParaRPr lang="en-US" baseline="0" dirty="0" smtClean="0"/>
          </a:p>
          <a:p>
            <a:r>
              <a:rPr lang="en-US" baseline="0" dirty="0" smtClean="0"/>
              <a:t>We have more than 90K new customers subscriptions being created every month, and those customers are creating some amazing applications.  </a:t>
            </a:r>
          </a:p>
          <a:p>
            <a:endParaRPr lang="en-US" baseline="0" dirty="0" smtClean="0"/>
          </a:p>
          <a:p>
            <a:r>
              <a:rPr lang="en-US" baseline="0" dirty="0" smtClean="0"/>
              <a:t>More than 1.4 million SQL databases are being used by applications hosted inside Azure.</a:t>
            </a:r>
          </a:p>
          <a:p>
            <a:endParaRPr lang="en-US" baseline="0" dirty="0" smtClean="0"/>
          </a:p>
          <a:p>
            <a:r>
              <a:rPr lang="en-US" baseline="0" dirty="0" smtClean="0"/>
              <a:t>We have over 50 trillion objects stored in the Azure storage system.</a:t>
            </a:r>
          </a:p>
          <a:p>
            <a:endParaRPr lang="en-US" baseline="0" dirty="0" smtClean="0"/>
          </a:p>
          <a:p>
            <a:r>
              <a:rPr lang="en-US" baseline="0" dirty="0" smtClean="0"/>
              <a:t>425 Million users in the Azure AD system.</a:t>
            </a:r>
          </a:p>
          <a:p>
            <a:endParaRPr lang="en-US" baseline="0" dirty="0" smtClean="0"/>
          </a:p>
          <a:p>
            <a:r>
              <a:rPr lang="en-US" baseline="0" dirty="0" smtClean="0"/>
              <a:t>3 Million developers registered with our Visual Studio Online services which are an online suite of our SaaS offerings.</a:t>
            </a:r>
          </a:p>
          <a:p>
            <a:endParaRPr lang="en-US" baseline="0" dirty="0" smtClean="0"/>
          </a:p>
          <a:p>
            <a:r>
              <a:rPr lang="en-US" baseline="0" dirty="0" smtClean="0"/>
              <a:t>We are seeing the growth and traction of Azure happen but not just in the Enterprise as over 40% of our revenue now comes from Start-ups and ISVs.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8CC948-5CA3-4B4E-B34D-3C27344FFD68}" type="slidenum">
              <a:rPr lang="en-US" smtClean="0">
                <a:solidFill>
                  <a:prstClr val="black"/>
                </a:solidFill>
                <a:latin typeface="Arial"/>
              </a:rPr>
              <a:pPr/>
              <a:t>11</a:t>
            </a:fld>
            <a:endParaRPr lang="en-US">
              <a:solidFill>
                <a:prstClr val="black"/>
              </a:solidFill>
              <a:latin typeface="Arial"/>
            </a:endParaRPr>
          </a:p>
        </p:txBody>
      </p:sp>
    </p:spTree>
    <p:extLst>
      <p:ext uri="{BB962C8B-B14F-4D97-AF65-F5344CB8AC3E}">
        <p14:creationId xmlns:p14="http://schemas.microsoft.com/office/powerpoint/2010/main" val="73632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out ALM as a Service as I</a:t>
            </a:r>
            <a:r>
              <a:rPr lang="en-US" baseline="0" dirty="0" smtClean="0"/>
              <a:t> thought we may have put it in to balance the text.  Added ‘Available on </a:t>
            </a:r>
            <a:r>
              <a:rPr lang="en-US" baseline="0" dirty="0" err="1" smtClean="0"/>
              <a:t>prem</a:t>
            </a:r>
            <a:r>
              <a:rPr lang="en-US" baseline="0" dirty="0" smtClean="0"/>
              <a:t> with TFS at teams request.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48516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rPr>
              <a:t>Microsoft Convergence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9:57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5308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15697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22.xml"/><Relationship Id="rId4" Type="http://schemas.openxmlformats.org/officeDocument/2006/relationships/image" Target="../media/image21.emf"/></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2.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23.xml"/><Relationship Id="rId5" Type="http://schemas.openxmlformats.org/officeDocument/2006/relationships/image" Target="../media/image25.png"/><Relationship Id="rId4" Type="http://schemas.microsoft.com/office/2007/relationships/hdphoto" Target="../media/hdphoto1.wdp"/></Relationships>
</file>

<file path=ppt/slideLayouts/_rels/slideLayout6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13571630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02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88707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6312905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623615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3838527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749378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3163364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068246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327957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0586262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4038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9056256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76657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05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3337522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128904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506230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40725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4107216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424863424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91690007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4794334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843170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9748419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69312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5750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2751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7218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79140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52319718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8731162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68851453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88162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560236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3227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55494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04331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80419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467985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469606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277254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874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9096364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52229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7789781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480641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350627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7128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2949251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14709651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0064456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4195626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30048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83979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7875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096082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4259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656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671471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588046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67153314"/>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78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8055831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2897748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649008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17778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004261274"/>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854350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5962234"/>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52287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6143199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156600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8568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0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985808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573140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081376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516508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571330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6286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3700262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00418195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01877910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648306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27917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97949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89140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61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02067595"/>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3388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77886778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767594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164305014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90681917"/>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952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789248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797727459"/>
      </p:ext>
    </p:extLst>
  </p:cSld>
  <p:clrMapOvr>
    <a:masterClrMapping/>
  </p:clrMapOvr>
  <p:transition spd="slow">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43051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74324358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1431952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2490848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71643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965739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662316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905861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2088785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5472284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8660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14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30686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797467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65382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6219016"/>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1460069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28337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90908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25508510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784821149"/>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15727495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821291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77230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23305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899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00667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776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944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06661994"/>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164486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29547756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92783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317187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734018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5320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7427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0644562"/>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9780039"/>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7917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7294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87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777034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2192610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777239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236865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9628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1384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796972092"/>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8705787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70123283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283369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10122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4423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4440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3199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44127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19004485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77730"/>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621267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93014081"/>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555317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64879699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059066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913079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4256303"/>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607978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900722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191891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9336108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28237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6767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93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408578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242748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4051761"/>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677044"/>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985190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579216727"/>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65404689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378927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949529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16736461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118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5352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7981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76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44811"/>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930421715"/>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835268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7089236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573207"/>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62231879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246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671352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38912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7191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8020684"/>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362734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583680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578873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045580640"/>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7518147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1064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8057769"/>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9739926"/>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19028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87795135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7519583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94302681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38625967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6824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47040371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14102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521689"/>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1303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1448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298225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243002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36">
              <a:defRPr/>
            </a:pPr>
            <a:fld id="{0A164282-434E-41D4-9582-783D542A7B68}" type="slidenum">
              <a:rPr lang="en-US" sz="2040" smtClean="0">
                <a:solidFill>
                  <a:srgbClr val="289FD7"/>
                </a:solidFill>
                <a:latin typeface="Segoe UI Light"/>
              </a:rPr>
              <a:pPr algn="r" defTabSz="932536">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66132349"/>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661627237"/>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4483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1"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797"/>
            <a:ext cx="11428171" cy="742629"/>
          </a:xfrm>
        </p:spPr>
        <p:txBody>
          <a:bodyPr vert="horz" lIns="0" tIns="0" rIns="0" bIns="0" rtlCol="0">
            <a:noAutofit/>
          </a:bodyPr>
          <a:lstStyle>
            <a:lvl1pPr>
              <a:defRPr lang="en-US" sz="3264" dirty="0" smtClean="0"/>
            </a:lvl1pPr>
          </a:lstStyle>
          <a:p>
            <a:pPr lvl="0"/>
            <a:r>
              <a:rPr lang="en-US" dirty="0" smtClean="0"/>
              <a:t>Click to edit Master text styles</a:t>
            </a:r>
          </a:p>
        </p:txBody>
      </p:sp>
    </p:spTree>
    <p:extLst>
      <p:ext uri="{BB962C8B-B14F-4D97-AF65-F5344CB8AC3E}">
        <p14:creationId xmlns:p14="http://schemas.microsoft.com/office/powerpoint/2010/main" val="2367288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15302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25095212"/>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6454755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8402416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4617900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61298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98965099"/>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415325312"/>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724346400"/>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27044325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51810607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172751600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380929464"/>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5627460"/>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6880878"/>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0343670"/>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40663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568162995"/>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960683669"/>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78059"/>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9518489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296354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90528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89602487"/>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9694882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8280995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3630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896" dirty="0" smtClean="0">
                <a:solidFill>
                  <a:prstClr val="white"/>
                </a:solidFill>
              </a:rPr>
              <a:t>Microsoft </a:t>
            </a:r>
            <a:br>
              <a:rPr lang="en-US" sz="4896" dirty="0" smtClean="0">
                <a:solidFill>
                  <a:prstClr val="white"/>
                </a:solidFill>
              </a:rPr>
            </a:br>
            <a:r>
              <a:rPr lang="en-US" sz="4896" dirty="0" smtClean="0">
                <a:solidFill>
                  <a:prstClr val="white"/>
                </a:solidFill>
              </a:rPr>
              <a:t>Confidential</a:t>
            </a:r>
            <a:endParaRPr lang="en-US" sz="4896" dirty="0">
              <a:solidFill>
                <a:prstClr val="white"/>
              </a:solidFill>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defTabSz="1657326"/>
            <a:r>
              <a:rPr lang="en-US" sz="2448" dirty="0" smtClean="0">
                <a:solidFill>
                  <a:srgbClr val="737373"/>
                </a:solidFill>
                <a:latin typeface="Segoe UI Light"/>
              </a:rPr>
              <a:t>This presentation is for informational purposes only as part of your engagement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defTabSz="1657326">
              <a:spcBef>
                <a:spcPts val="1632"/>
              </a:spcBef>
            </a:pPr>
            <a:r>
              <a:rPr lang="en-US" sz="2448" dirty="0" smtClean="0">
                <a:solidFill>
                  <a:srgbClr val="737373"/>
                </a:solidFill>
              </a:rPr>
              <a:t>Microsoft makes no warranties, express or implied, </a:t>
            </a:r>
            <a:br>
              <a:rPr lang="en-US" sz="2448" dirty="0" smtClean="0">
                <a:solidFill>
                  <a:srgbClr val="737373"/>
                </a:solidFill>
              </a:rPr>
            </a:br>
            <a:r>
              <a:rPr lang="en-US" sz="2448" dirty="0" smtClean="0">
                <a:solidFill>
                  <a:srgbClr val="737373"/>
                </a:solidFill>
              </a:rPr>
              <a:t>in this presentation.</a:t>
            </a:r>
          </a:p>
        </p:txBody>
      </p:sp>
    </p:spTree>
    <p:extLst>
      <p:ext uri="{BB962C8B-B14F-4D97-AF65-F5344CB8AC3E}">
        <p14:creationId xmlns:p14="http://schemas.microsoft.com/office/powerpoint/2010/main" val="56647694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65355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87858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7"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grpSp>
    </p:spTree>
    <p:extLst>
      <p:ext uri="{BB962C8B-B14F-4D97-AF65-F5344CB8AC3E}">
        <p14:creationId xmlns:p14="http://schemas.microsoft.com/office/powerpoint/2010/main" val="2093076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4030891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15468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123385288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64046647"/>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71376003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48403533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233777726"/>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57584359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8" name="Content Placeholder 3"/>
          <p:cNvSpPr>
            <a:spLocks noGrp="1"/>
          </p:cNvSpPr>
          <p:nvPr>
            <p:ph sz="quarter" idx="15" hasCustomPrompt="1"/>
          </p:nvPr>
        </p:nvSpPr>
        <p:spPr>
          <a:xfrm>
            <a:off x="6218239" y="1211262"/>
            <a:ext cx="5943599" cy="509162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700" y="6542223"/>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7" name="Content Placeholder 3"/>
          <p:cNvSpPr>
            <a:spLocks noGrp="1"/>
          </p:cNvSpPr>
          <p:nvPr>
            <p:ph sz="quarter" idx="18" hasCustomPrompt="1"/>
          </p:nvPr>
        </p:nvSpPr>
        <p:spPr>
          <a:xfrm>
            <a:off x="274639" y="1211262"/>
            <a:ext cx="5943599" cy="50916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35832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0817256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71714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049399"/>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906794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34726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2540133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200617"/>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628100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0419490"/>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617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32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17303790"/>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121515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4054793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31253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42250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3316897"/>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1154410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3995776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7050589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0770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93000"/>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27597"/>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51740"/>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087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24213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42755397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435077860"/>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6430846"/>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217120689"/>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51937145"/>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6731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48117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058848874"/>
      </p:ext>
    </p:extLst>
  </p:cSld>
  <p:clrMapOvr>
    <a:masterClrMapping/>
  </p:clrMapOvr>
  <p:transition spd="slow">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251200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6477228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035991"/>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0181222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720866"/>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139639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1616878"/>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3458877"/>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211915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3205462"/>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575029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9815000"/>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6507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03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502898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78694366"/>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711253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397157"/>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0987307"/>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085583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91621540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83714074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718876830"/>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6481482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549750"/>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48465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77053037"/>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6841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19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928158"/>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1106061869"/>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436600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80"/>
            <a:ext cx="10966900" cy="2748967"/>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1" y="3500147"/>
            <a:ext cx="7761337" cy="2283116"/>
          </a:xfrm>
        </p:spPr>
        <p:txBody>
          <a:bodyPr/>
          <a:lstStyle>
            <a:lvl1pPr marL="0" indent="0" algn="l">
              <a:spcBef>
                <a:spcPts val="816"/>
              </a:spcBef>
              <a:buNone/>
              <a:defRPr sz="3808">
                <a:solidFill>
                  <a:schemeClr val="bg1"/>
                </a:solidFill>
                <a:latin typeface="+mj-lt"/>
              </a:defRPr>
            </a:lvl1pPr>
            <a:lvl2pPr marL="466280" indent="0" algn="ctr">
              <a:buNone/>
              <a:defRPr sz="2040"/>
            </a:lvl2pPr>
            <a:lvl3pPr marL="932558" indent="0" algn="ctr">
              <a:buNone/>
              <a:defRPr sz="1904"/>
            </a:lvl3pPr>
            <a:lvl4pPr marL="1398837" indent="0" algn="ctr">
              <a:buNone/>
              <a:defRPr sz="1632"/>
            </a:lvl4pPr>
            <a:lvl5pPr marL="1865116" indent="0" algn="ctr">
              <a:buNone/>
              <a:defRPr sz="1632"/>
            </a:lvl5pPr>
            <a:lvl6pPr marL="2331396" indent="0" algn="ctr">
              <a:buNone/>
              <a:defRPr sz="1632"/>
            </a:lvl6pPr>
            <a:lvl7pPr marL="2797675" indent="0" algn="ctr">
              <a:buNone/>
              <a:defRPr sz="1632"/>
            </a:lvl7pPr>
            <a:lvl8pPr marL="3263954" indent="0" algn="ctr">
              <a:buNone/>
              <a:defRPr sz="1632"/>
            </a:lvl8pPr>
            <a:lvl9pPr marL="3730233" indent="0" algn="ctr">
              <a:buNone/>
              <a:defRPr sz="1632"/>
            </a:lvl9pPr>
          </a:lstStyle>
          <a:p>
            <a:r>
              <a:rPr lang="en-US" dirty="0" smtClean="0"/>
              <a:t>Click to edit subtitle</a:t>
            </a:r>
            <a:endParaRPr lang="en-US" dirty="0"/>
          </a:p>
        </p:txBody>
      </p:sp>
      <p:grpSp>
        <p:nvGrpSpPr>
          <p:cNvPr id="18" name="Group 17"/>
          <p:cNvGrpSpPr/>
          <p:nvPr userDrawn="1"/>
        </p:nvGrpSpPr>
        <p:grpSpPr>
          <a:xfrm>
            <a:off x="9595017" y="5978400"/>
            <a:ext cx="2390440"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84336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748568000"/>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664777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9" y="1211264"/>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8"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9989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74891770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645038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97458077"/>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638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4565169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6952741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4087814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10" y="3976974"/>
            <a:ext cx="11888061" cy="748988"/>
          </a:xfrm>
        </p:spPr>
        <p:txBody>
          <a:bodyPr anchor="t" anchorCtr="0">
            <a:spAutoFit/>
          </a:bodyPr>
          <a:lstStyle>
            <a:lvl1pPr>
              <a:spcBef>
                <a:spcPts val="0"/>
              </a:spcBef>
              <a:defRPr sz="3808"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11914475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611057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Photo Whi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021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Photo Blu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179274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7" y="5978400"/>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4002442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8" y="6102906"/>
            <a:ext cx="11194447" cy="615238"/>
          </a:xfrm>
          <a:prstGeom prst="rect">
            <a:avLst/>
          </a:prstGeom>
          <a:noFill/>
          <a:ln w="12700">
            <a:noFill/>
            <a:miter lim="800000"/>
            <a:headEnd type="none" w="sm" len="sm"/>
            <a:tailEnd type="none" w="sm" len="sm"/>
          </a:ln>
          <a:effectLst/>
        </p:spPr>
        <p:txBody>
          <a:bodyPr vert="horz" wrap="square" lIns="186495" tIns="149196" rIns="186495" bIns="149196" numCol="1" anchor="t" anchorCtr="0" compatLnSpc="1">
            <a:prstTxWarp prst="textNoShape">
              <a:avLst/>
            </a:prstTxWarp>
            <a:spAutoFit/>
          </a:bodyPr>
          <a:lstStyle/>
          <a:p>
            <a:pPr defTabSz="950805"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05"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grpSp>
    </p:spTree>
    <p:extLst>
      <p:ext uri="{BB962C8B-B14F-4D97-AF65-F5344CB8AC3E}">
        <p14:creationId xmlns:p14="http://schemas.microsoft.com/office/powerpoint/2010/main" val="82014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02137408"/>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0777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4" y="6545326"/>
            <a:ext cx="361094" cy="361043"/>
          </a:xfrm>
          <a:prstGeom prst="rect">
            <a:avLst/>
          </a:prstGeom>
        </p:spPr>
      </p:pic>
      <p:sp>
        <p:nvSpPr>
          <p:cNvPr id="4"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29386457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631498939"/>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391"/>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269087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2175035"/>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3481330"/>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41978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118895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0191515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02193962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32280550"/>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52329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93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7093593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51691189"/>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8005766"/>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323738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11529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13059135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62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83951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417997620"/>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8919868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964519"/>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229743"/>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698817"/>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2101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075908"/>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25471958"/>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7828790"/>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334952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1830512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189712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088477"/>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08321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7687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0795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45957848"/>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1390594"/>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932616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07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2879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41131927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3213219"/>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88239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3684205"/>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10828"/>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1562824147"/>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918069056"/>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6259625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14254320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041248"/>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6732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593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09150"/>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8982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5457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25992928"/>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01063756"/>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3331272738"/>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248536709"/>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5793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24741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115901138"/>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94514453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770355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4037407250"/>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272535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177284"/>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383787"/>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2475247"/>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7222022"/>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30611677"/>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470214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18956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70406227"/>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115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3886980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8841354"/>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253558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1431687"/>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783605"/>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1907150910"/>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3354198943"/>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272967294"/>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333333"/>
              </a:solidFill>
            </a:endParaRPr>
          </a:p>
        </p:txBody>
      </p:sp>
    </p:spTree>
    <p:extLst>
      <p:ext uri="{BB962C8B-B14F-4D97-AF65-F5344CB8AC3E}">
        <p14:creationId xmlns:p14="http://schemas.microsoft.com/office/powerpoint/2010/main" val="2404682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2060561597"/>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06450"/>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5014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33970"/>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6661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949112"/>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985584250"/>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34726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a:defRPr/>
            </a:pPr>
            <a:fld id="{0A164282-434E-41D4-9582-783D542A7B68}" type="slidenum">
              <a:rPr lang="en-US" sz="2040" smtClean="0">
                <a:solidFill>
                  <a:srgbClr val="289FD7"/>
                </a:solidFill>
                <a:latin typeface="Segoe UI Light"/>
              </a:rPr>
              <a:pPr algn="r" defTabSz="932597">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919816728"/>
      </p:ext>
    </p:extLst>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433610983"/>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618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84005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458779504"/>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2108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97569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0239941"/>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838075680"/>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65507679"/>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44028937"/>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133217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96553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07080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9411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3544976883"/>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266326"/>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30259114"/>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57676876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7721414"/>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41417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83228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GB"/>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defTabSz="932597">
              <a:defRPr/>
            </a:pPr>
            <a:fld id="{7304285A-F1AF-4C56-A2CE-4711A29C84F7}" type="datetimeFigureOut">
              <a:rPr lang="en-GB" sz="1224" smtClean="0">
                <a:solidFill>
                  <a:prstClr val="black">
                    <a:tint val="75000"/>
                  </a:prstClr>
                </a:solidFill>
                <a:latin typeface="Calibri" panose="020F0502020204030204"/>
              </a:rPr>
              <a:pPr defTabSz="932597">
                <a:defRPr/>
              </a:pPr>
              <a:t>07/08/2015</a:t>
            </a:fld>
            <a:endParaRPr lang="en-GB"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GB"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FBBE47F7-2176-4021-A23D-5E872562536E}" type="slidenum">
              <a:rPr lang="en-GB" sz="1224" smtClean="0">
                <a:solidFill>
                  <a:prstClr val="black">
                    <a:tint val="75000"/>
                  </a:prstClr>
                </a:solidFill>
                <a:latin typeface="Calibri" panose="020F0502020204030204"/>
              </a:rPr>
              <a:pPr algn="r" defTabSz="932597">
                <a:defRPr/>
              </a:pPr>
              <a:t>‹#›</a:t>
            </a:fld>
            <a:endParaRPr lang="en-GB"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0486987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511537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78008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276754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213330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48491281"/>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41603401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75640529"/>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46527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7903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1446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391780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20936"/>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3646236"/>
      </p:ext>
    </p:extLst>
  </p:cSld>
  <p:clrMapOvr>
    <a:masterClrMapping/>
  </p:clrMapOvr>
  <p:transition>
    <p:fade/>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067812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470133"/>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6424603"/>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4083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64985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3506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12634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3032382"/>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771025834"/>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735188521"/>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357301174"/>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5623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6474131"/>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2059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95676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defTabSz="932742">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4530575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368827"/>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22606161"/>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049470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23348323"/>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69064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8238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417071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5856135"/>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84966983"/>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577008"/>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5258464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91560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accent1"/>
                    </a:gs>
                    <a:gs pos="100000">
                      <a:schemeClr val="accent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019154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565712482"/>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063760019"/>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2794563028"/>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918202117"/>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327069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826902"/>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3657600"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169411299"/>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699066969"/>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930833058"/>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200440755"/>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240645331"/>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538031338"/>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542724888"/>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81661474"/>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24665333"/>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046533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36352"/>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860957929"/>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7024"/>
            <a:ext cx="11870358" cy="960480"/>
          </a:xfrm>
        </p:spPr>
        <p:txBody>
          <a:bodyPr anchor="ctr" anchorCtr="0">
            <a:spAutoFit/>
          </a:bodyPr>
          <a:lstStyle>
            <a:lvl1pPr algn="l">
              <a:defRPr sz="5439">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727095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001784513"/>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709946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590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70" indent="0">
              <a:buNone/>
              <a:defRPr sz="2000"/>
            </a:lvl2pPr>
            <a:lvl3pPr marL="223798" indent="0">
              <a:buNone/>
              <a:defRPr sz="2000"/>
            </a:lvl3pPr>
            <a:lvl4pPr marL="476163" indent="0">
              <a:buNone/>
              <a:defRPr sz="1800"/>
            </a:lvl4pPr>
            <a:lvl5pPr marL="73963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445886"/>
            <a:ext cx="12436475"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1"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967875" y="6502929"/>
            <a:ext cx="346364" cy="423334"/>
          </a:xfrm>
          <a:prstGeom prst="rect">
            <a:avLst/>
          </a:prstGeom>
        </p:spPr>
      </p:pic>
    </p:spTree>
    <p:extLst>
      <p:ext uri="{BB962C8B-B14F-4D97-AF65-F5344CB8AC3E}">
        <p14:creationId xmlns:p14="http://schemas.microsoft.com/office/powerpoint/2010/main" val="1171837197"/>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97912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30649053"/>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29306261"/>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33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032359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3904938"/>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29029749"/>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3666185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17422922"/>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724730"/>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49711349"/>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705114964"/>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5077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72114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84106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994694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3824508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120856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8982459"/>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661460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85569807"/>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62603105"/>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0096415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88464735"/>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96757290"/>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077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090200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3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6979204"/>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971159616"/>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2577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754780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025191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132110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348901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1647477"/>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8175531"/>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056111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6136670"/>
      </p:ext>
    </p:extLst>
  </p:cSld>
  <p:clrMapOvr>
    <a:masterClrMapping/>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523747991"/>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709265" y="-2732685"/>
            <a:ext cx="6994527" cy="12459899"/>
          </a:xfrm>
          <a:prstGeom prst="rect">
            <a:avLst/>
          </a:prstGeom>
        </p:spPr>
      </p:pic>
      <p:sp>
        <p:nvSpPr>
          <p:cNvPr id="1214" name="Rectangle 1213"/>
          <p:cNvSpPr/>
          <p:nvPr userDrawn="1"/>
        </p:nvSpPr>
        <p:spPr bwMode="auto">
          <a:xfrm>
            <a:off x="-35579" y="0"/>
            <a:ext cx="12472057" cy="6994525"/>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7581" y="479425"/>
            <a:ext cx="1280160" cy="274492"/>
          </a:xfrm>
          <a:prstGeom prst="rect">
            <a:avLst/>
          </a:prstGeom>
        </p:spPr>
      </p:pic>
      <p:grpSp>
        <p:nvGrpSpPr>
          <p:cNvPr id="6" name="Group 5"/>
          <p:cNvGrpSpPr/>
          <p:nvPr userDrawn="1"/>
        </p:nvGrpSpPr>
        <p:grpSpPr>
          <a:xfrm>
            <a:off x="5761038" y="479426"/>
            <a:ext cx="6218238" cy="2368101"/>
            <a:chOff x="5761038" y="479425"/>
            <a:chExt cx="6218237" cy="2368101"/>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735"/>
            </a:xfrm>
            <a:prstGeom prst="rect">
              <a:avLst/>
            </a:prstGeom>
            <a:noFill/>
          </p:spPr>
          <p:txBody>
            <a:bodyPr wrap="square" lIns="182880" tIns="146304" rIns="182880" bIns="146304" rtlCol="0">
              <a:spAutoFit/>
            </a:bodyPr>
            <a:lstStyle/>
            <a:p>
              <a:pPr defTabSz="932563">
                <a:lnSpc>
                  <a:spcPct val="90000"/>
                </a:lnSpc>
                <a:spcAft>
                  <a:spcPts val="600"/>
                </a:spcAft>
                <a:defRPr/>
              </a:pPr>
              <a:r>
                <a:rPr lang="en-US" sz="4399" spc="-150"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389251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709265" y="-2732685"/>
            <a:ext cx="6994527" cy="12459899"/>
          </a:xfrm>
          <a:prstGeom prst="rect">
            <a:avLst/>
          </a:prstGeom>
        </p:spPr>
      </p:pic>
      <p:sp>
        <p:nvSpPr>
          <p:cNvPr id="8" name="Rectangle 7"/>
          <p:cNvSpPr/>
          <p:nvPr userDrawn="1"/>
        </p:nvSpPr>
        <p:spPr bwMode="auto">
          <a:xfrm>
            <a:off x="-35579" y="-45245"/>
            <a:ext cx="12519853" cy="703977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57581" y="479425"/>
            <a:ext cx="1280160" cy="274492"/>
          </a:xfrm>
          <a:prstGeom prst="rect">
            <a:avLst/>
          </a:prstGeom>
        </p:spPr>
      </p:pic>
      <p:sp>
        <p:nvSpPr>
          <p:cNvPr id="2" name="Rectangle 1"/>
          <p:cNvSpPr/>
          <p:nvPr userDrawn="1"/>
        </p:nvSpPr>
        <p:spPr bwMode="auto">
          <a:xfrm>
            <a:off x="5761038" y="12112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12112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50" y="30465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024320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98944"/>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604671"/>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8145079"/>
      </p:ext>
    </p:extLst>
  </p:cSld>
  <p:clrMapOvr>
    <a:masterClrMapping/>
  </p:clrMapOvr>
  <p:transition>
    <p:fade/>
  </p:transition>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marL="0" indent="0">
              <a:buNone/>
              <a:defRPr sz="399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0850961"/>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371870"/>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7630064"/>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243687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07092"/>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506915"/>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50245630"/>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32160887"/>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79561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5534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3627208"/>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3281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4693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43448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357430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405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71239385"/>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691302"/>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5845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057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148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568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6211246"/>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1162966598"/>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Tree>
    <p:extLst>
      <p:ext uri="{BB962C8B-B14F-4D97-AF65-F5344CB8AC3E}">
        <p14:creationId xmlns:p14="http://schemas.microsoft.com/office/powerpoint/2010/main" val="2758629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75854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4373734"/>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3C3C3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883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34625846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476705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63332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80082748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540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69478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93776817"/>
      </p:ext>
    </p:extLst>
  </p:cSld>
  <p:clrMapOvr>
    <a:masterClrMapping/>
  </p:clrMapOvr>
  <p:transition>
    <p:fade/>
  </p:transition>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065553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221377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6224185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0546420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658793"/>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8425621"/>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63222020"/>
      </p:ext>
    </p:extLst>
  </p:cSld>
  <p:clrMapOvr>
    <a:masterClrMapping/>
  </p:clrMapOvr>
  <p:transition>
    <p:fade/>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1467849"/>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8388071"/>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0597569"/>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9852552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40132404"/>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696727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769206505"/>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8475766"/>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19833196"/>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15709681"/>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8552261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97098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8985227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7136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2848039393"/>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988438"/>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263328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71253631"/>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18386575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23384847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7734311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19286618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8" name="Footer Placeholder 6"/>
          <p:cNvSpPr txBox="1">
            <a:spLocks/>
          </p:cNvSpPr>
          <p:nvPr userDrawn="1"/>
        </p:nvSpPr>
        <p:spPr>
          <a:xfrm>
            <a:off x="9548683"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816" dirty="0" smtClean="0">
              <a:solidFill>
                <a:srgbClr val="666666"/>
              </a:solidFill>
            </a:endParaRPr>
          </a:p>
        </p:txBody>
      </p:sp>
    </p:spTree>
    <p:extLst>
      <p:ext uri="{BB962C8B-B14F-4D97-AF65-F5344CB8AC3E}">
        <p14:creationId xmlns:p14="http://schemas.microsoft.com/office/powerpoint/2010/main" val="592766969"/>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068961648"/>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248251079"/>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908692394"/>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940496049"/>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5" name="Footer Placeholder 6"/>
          <p:cNvSpPr txBox="1">
            <a:spLocks/>
          </p:cNvSpPr>
          <p:nvPr userDrawn="1"/>
        </p:nvSpPr>
        <p:spPr>
          <a:xfrm>
            <a:off x="9517066" y="6683657"/>
            <a:ext cx="2920579"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405238407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93084751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9456903" y="6683657"/>
            <a:ext cx="298074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spTree>
    <p:extLst>
      <p:ext uri="{BB962C8B-B14F-4D97-AF65-F5344CB8AC3E}">
        <p14:creationId xmlns:p14="http://schemas.microsoft.com/office/powerpoint/2010/main" val="356811906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816" dirty="0" smtClean="0">
              <a:solidFill>
                <a:srgbClr val="666666"/>
              </a:solidFill>
            </a:endParaRPr>
          </a:p>
        </p:txBody>
      </p:sp>
    </p:spTree>
    <p:extLst>
      <p:ext uri="{BB962C8B-B14F-4D97-AF65-F5344CB8AC3E}">
        <p14:creationId xmlns:p14="http://schemas.microsoft.com/office/powerpoint/2010/main" val="3850586103"/>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0093165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83695177"/>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10" name="Footer Placeholder 6"/>
          <p:cNvSpPr txBox="1">
            <a:spLocks/>
          </p:cNvSpPr>
          <p:nvPr userDrawn="1"/>
        </p:nvSpPr>
        <p:spPr>
          <a:xfrm>
            <a:off x="9548683"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spTree>
    <p:extLst>
      <p:ext uri="{BB962C8B-B14F-4D97-AF65-F5344CB8AC3E}">
        <p14:creationId xmlns:p14="http://schemas.microsoft.com/office/powerpoint/2010/main" val="3461236139"/>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806422513"/>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2207748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98731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9510837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gradFill>
                  <a:gsLst>
                    <a:gs pos="0">
                      <a:schemeClr val="bg1"/>
                    </a:gs>
                    <a:gs pos="100000">
                      <a:schemeClr val="bg1"/>
                    </a:gs>
                  </a:gsLst>
                  <a:lin ang="5400000" scaled="1"/>
                </a:gradFill>
              </a:defRPr>
            </a:lvl1pPr>
          </a:lstStyle>
          <a:p>
            <a:r>
              <a:rPr lang="en-US" dirty="0" smtClean="0"/>
              <a:t>Click to edit title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155156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612121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475727687"/>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1388177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56330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1771252571"/>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smtClean="0">
              <a:solidFill>
                <a:prstClr val="white"/>
              </a:solidFill>
            </a:endParaRP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896" dirty="0" smtClean="0">
                <a:solidFill>
                  <a:prstClr val="white"/>
                </a:solidFill>
              </a:rPr>
              <a:t>Microsoft </a:t>
            </a:r>
            <a:br>
              <a:rPr lang="en-US" sz="4896" dirty="0" smtClean="0">
                <a:solidFill>
                  <a:prstClr val="white"/>
                </a:solidFill>
              </a:rPr>
            </a:br>
            <a:r>
              <a:rPr lang="en-US" sz="4896" dirty="0" smtClean="0">
                <a:solidFill>
                  <a:prstClr val="white"/>
                </a:solidFill>
              </a:rPr>
              <a:t>Confidential</a:t>
            </a:r>
            <a:endParaRPr lang="en-US" sz="4896" dirty="0">
              <a:solidFill>
                <a:prstClr val="white"/>
              </a:solidFill>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defTabSz="1657326"/>
            <a:r>
              <a:rPr lang="en-US" sz="2448" dirty="0" smtClean="0">
                <a:solidFill>
                  <a:srgbClr val="737373"/>
                </a:solidFill>
                <a:latin typeface="Segoe UI Light"/>
              </a:rPr>
              <a:t>This presentation is for informational purposes only as part of your relationship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defTabSz="1657326">
              <a:spcBef>
                <a:spcPts val="1632"/>
              </a:spcBef>
            </a:pPr>
            <a:r>
              <a:rPr lang="en-US" sz="2448" dirty="0" smtClean="0">
                <a:solidFill>
                  <a:srgbClr val="737373"/>
                </a:solidFill>
              </a:rPr>
              <a:t>Microsoft makes no warranties, express or implied, </a:t>
            </a:r>
            <a:br>
              <a:rPr lang="en-US" sz="2448" dirty="0" smtClean="0">
                <a:solidFill>
                  <a:srgbClr val="737373"/>
                </a:solidFill>
              </a:rPr>
            </a:br>
            <a:r>
              <a:rPr lang="en-US" sz="2448" dirty="0" smtClean="0">
                <a:solidFill>
                  <a:srgbClr val="737373"/>
                </a:solidFill>
              </a:rPr>
              <a:t>in this presentation.</a:t>
            </a:r>
          </a:p>
        </p:txBody>
      </p:sp>
    </p:spTree>
    <p:extLst>
      <p:ext uri="{BB962C8B-B14F-4D97-AF65-F5344CB8AC3E}">
        <p14:creationId xmlns:p14="http://schemas.microsoft.com/office/powerpoint/2010/main" val="7390875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241207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82478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311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2540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0816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1420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331591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6920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62830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01840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43436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829327"/>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0490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43470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68714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482834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727058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2513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11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69495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82632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84752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551291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199626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9887843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2393240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57998520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89503948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802372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02997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98741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0109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4483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theme" Target="../theme/theme1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image" Target="../media/image1.png"/><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slideLayout" Target="../slideLayouts/slideLayout394.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28" Type="http://schemas.openxmlformats.org/officeDocument/2006/relationships/image" Target="../media/image1.png"/><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4.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3" Type="http://schemas.openxmlformats.org/officeDocument/2006/relationships/slideLayout" Target="../slideLayouts/slideLayout415.xml"/><Relationship Id="rId21" Type="http://schemas.openxmlformats.org/officeDocument/2006/relationships/slideLayout" Target="../slideLayouts/slideLayout433.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image" Target="../media/image6.png"/><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theme" Target="../theme/theme16.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theme" Target="../theme/theme18.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10" Type="http://schemas.openxmlformats.org/officeDocument/2006/relationships/slideLayout" Target="../slideLayouts/slideLayout509.xml"/><Relationship Id="rId19" Type="http://schemas.openxmlformats.org/officeDocument/2006/relationships/image" Target="../media/image1.png"/><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slideLayout" Target="../slideLayouts/slideLayout529.xml"/><Relationship Id="rId18" Type="http://schemas.openxmlformats.org/officeDocument/2006/relationships/image" Target="../media/image1.png"/><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slideLayout" Target="../slideLayouts/slideLayout528.xml"/><Relationship Id="rId17" Type="http://schemas.openxmlformats.org/officeDocument/2006/relationships/theme" Target="../theme/theme19.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5" Type="http://schemas.openxmlformats.org/officeDocument/2006/relationships/slideLayout" Target="../slideLayouts/slideLayout53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2.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40.xml"/><Relationship Id="rId13" Type="http://schemas.openxmlformats.org/officeDocument/2006/relationships/slideLayout" Target="../slideLayouts/slideLayout545.xml"/><Relationship Id="rId18" Type="http://schemas.openxmlformats.org/officeDocument/2006/relationships/slideLayout" Target="../slideLayouts/slideLayout550.xml"/><Relationship Id="rId3" Type="http://schemas.openxmlformats.org/officeDocument/2006/relationships/slideLayout" Target="../slideLayouts/slideLayout535.xml"/><Relationship Id="rId21" Type="http://schemas.openxmlformats.org/officeDocument/2006/relationships/image" Target="../media/image1.png"/><Relationship Id="rId7" Type="http://schemas.openxmlformats.org/officeDocument/2006/relationships/slideLayout" Target="../slideLayouts/slideLayout539.xml"/><Relationship Id="rId12" Type="http://schemas.openxmlformats.org/officeDocument/2006/relationships/slideLayout" Target="../slideLayouts/slideLayout544.xml"/><Relationship Id="rId17" Type="http://schemas.openxmlformats.org/officeDocument/2006/relationships/slideLayout" Target="../slideLayouts/slideLayout549.xml"/><Relationship Id="rId2" Type="http://schemas.openxmlformats.org/officeDocument/2006/relationships/slideLayout" Target="../slideLayouts/slideLayout534.xml"/><Relationship Id="rId16" Type="http://schemas.openxmlformats.org/officeDocument/2006/relationships/slideLayout" Target="../slideLayouts/slideLayout548.xml"/><Relationship Id="rId20" Type="http://schemas.openxmlformats.org/officeDocument/2006/relationships/theme" Target="../theme/theme20.xml"/><Relationship Id="rId1" Type="http://schemas.openxmlformats.org/officeDocument/2006/relationships/slideLayout" Target="../slideLayouts/slideLayout533.xml"/><Relationship Id="rId6" Type="http://schemas.openxmlformats.org/officeDocument/2006/relationships/slideLayout" Target="../slideLayouts/slideLayout538.xml"/><Relationship Id="rId11" Type="http://schemas.openxmlformats.org/officeDocument/2006/relationships/slideLayout" Target="../slideLayouts/slideLayout543.xml"/><Relationship Id="rId5" Type="http://schemas.openxmlformats.org/officeDocument/2006/relationships/slideLayout" Target="../slideLayouts/slideLayout537.xml"/><Relationship Id="rId15" Type="http://schemas.openxmlformats.org/officeDocument/2006/relationships/slideLayout" Target="../slideLayouts/slideLayout547.xml"/><Relationship Id="rId10" Type="http://schemas.openxmlformats.org/officeDocument/2006/relationships/slideLayout" Target="../slideLayouts/slideLayout542.xml"/><Relationship Id="rId19" Type="http://schemas.openxmlformats.org/officeDocument/2006/relationships/slideLayout" Target="../slideLayouts/slideLayout551.xml"/><Relationship Id="rId4" Type="http://schemas.openxmlformats.org/officeDocument/2006/relationships/slideLayout" Target="../slideLayouts/slideLayout536.xml"/><Relationship Id="rId9" Type="http://schemas.openxmlformats.org/officeDocument/2006/relationships/slideLayout" Target="../slideLayouts/slideLayout541.xml"/><Relationship Id="rId14" Type="http://schemas.openxmlformats.org/officeDocument/2006/relationships/slideLayout" Target="../slideLayouts/slideLayout546.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64.xml"/><Relationship Id="rId18" Type="http://schemas.openxmlformats.org/officeDocument/2006/relationships/slideLayout" Target="../slideLayouts/slideLayout569.xml"/><Relationship Id="rId26" Type="http://schemas.openxmlformats.org/officeDocument/2006/relationships/slideLayout" Target="../slideLayouts/slideLayout577.xml"/><Relationship Id="rId39" Type="http://schemas.openxmlformats.org/officeDocument/2006/relationships/slideLayout" Target="../slideLayouts/slideLayout590.xml"/><Relationship Id="rId21" Type="http://schemas.openxmlformats.org/officeDocument/2006/relationships/slideLayout" Target="../slideLayouts/slideLayout572.xml"/><Relationship Id="rId34" Type="http://schemas.openxmlformats.org/officeDocument/2006/relationships/slideLayout" Target="../slideLayouts/slideLayout585.xml"/><Relationship Id="rId42" Type="http://schemas.openxmlformats.org/officeDocument/2006/relationships/slideLayout" Target="../slideLayouts/slideLayout593.xml"/><Relationship Id="rId47" Type="http://schemas.openxmlformats.org/officeDocument/2006/relationships/slideLayout" Target="../slideLayouts/slideLayout598.xml"/><Relationship Id="rId50" Type="http://schemas.openxmlformats.org/officeDocument/2006/relationships/slideLayout" Target="../slideLayouts/slideLayout601.xml"/><Relationship Id="rId55" Type="http://schemas.openxmlformats.org/officeDocument/2006/relationships/slideLayout" Target="../slideLayouts/slideLayout606.xml"/><Relationship Id="rId7" Type="http://schemas.openxmlformats.org/officeDocument/2006/relationships/slideLayout" Target="../slideLayouts/slideLayout558.xml"/><Relationship Id="rId2" Type="http://schemas.openxmlformats.org/officeDocument/2006/relationships/slideLayout" Target="../slideLayouts/slideLayout553.xml"/><Relationship Id="rId16" Type="http://schemas.openxmlformats.org/officeDocument/2006/relationships/slideLayout" Target="../slideLayouts/slideLayout567.xml"/><Relationship Id="rId20" Type="http://schemas.openxmlformats.org/officeDocument/2006/relationships/slideLayout" Target="../slideLayouts/slideLayout571.xml"/><Relationship Id="rId29" Type="http://schemas.openxmlformats.org/officeDocument/2006/relationships/slideLayout" Target="../slideLayouts/slideLayout580.xml"/><Relationship Id="rId41" Type="http://schemas.openxmlformats.org/officeDocument/2006/relationships/slideLayout" Target="../slideLayouts/slideLayout592.xml"/><Relationship Id="rId54" Type="http://schemas.openxmlformats.org/officeDocument/2006/relationships/slideLayout" Target="../slideLayouts/slideLayout605.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24" Type="http://schemas.openxmlformats.org/officeDocument/2006/relationships/slideLayout" Target="../slideLayouts/slideLayout575.xml"/><Relationship Id="rId32" Type="http://schemas.openxmlformats.org/officeDocument/2006/relationships/slideLayout" Target="../slideLayouts/slideLayout583.xml"/><Relationship Id="rId37" Type="http://schemas.openxmlformats.org/officeDocument/2006/relationships/slideLayout" Target="../slideLayouts/slideLayout588.xml"/><Relationship Id="rId40" Type="http://schemas.openxmlformats.org/officeDocument/2006/relationships/slideLayout" Target="../slideLayouts/slideLayout591.xml"/><Relationship Id="rId45" Type="http://schemas.openxmlformats.org/officeDocument/2006/relationships/slideLayout" Target="../slideLayouts/slideLayout596.xml"/><Relationship Id="rId53" Type="http://schemas.openxmlformats.org/officeDocument/2006/relationships/slideLayout" Target="../slideLayouts/slideLayout604.xml"/><Relationship Id="rId58" Type="http://schemas.openxmlformats.org/officeDocument/2006/relationships/slideLayout" Target="../slideLayouts/slideLayout609.xml"/><Relationship Id="rId5" Type="http://schemas.openxmlformats.org/officeDocument/2006/relationships/slideLayout" Target="../slideLayouts/slideLayout556.xml"/><Relationship Id="rId15" Type="http://schemas.openxmlformats.org/officeDocument/2006/relationships/slideLayout" Target="../slideLayouts/slideLayout566.xml"/><Relationship Id="rId23" Type="http://schemas.openxmlformats.org/officeDocument/2006/relationships/slideLayout" Target="../slideLayouts/slideLayout574.xml"/><Relationship Id="rId28" Type="http://schemas.openxmlformats.org/officeDocument/2006/relationships/slideLayout" Target="../slideLayouts/slideLayout579.xml"/><Relationship Id="rId36" Type="http://schemas.openxmlformats.org/officeDocument/2006/relationships/slideLayout" Target="../slideLayouts/slideLayout587.xml"/><Relationship Id="rId49" Type="http://schemas.openxmlformats.org/officeDocument/2006/relationships/slideLayout" Target="../slideLayouts/slideLayout600.xml"/><Relationship Id="rId57" Type="http://schemas.openxmlformats.org/officeDocument/2006/relationships/slideLayout" Target="../slideLayouts/slideLayout608.xml"/><Relationship Id="rId61" Type="http://schemas.openxmlformats.org/officeDocument/2006/relationships/image" Target="../media/image1.png"/><Relationship Id="rId10" Type="http://schemas.openxmlformats.org/officeDocument/2006/relationships/slideLayout" Target="../slideLayouts/slideLayout561.xml"/><Relationship Id="rId19" Type="http://schemas.openxmlformats.org/officeDocument/2006/relationships/slideLayout" Target="../slideLayouts/slideLayout570.xml"/><Relationship Id="rId31" Type="http://schemas.openxmlformats.org/officeDocument/2006/relationships/slideLayout" Target="../slideLayouts/slideLayout582.xml"/><Relationship Id="rId44" Type="http://schemas.openxmlformats.org/officeDocument/2006/relationships/slideLayout" Target="../slideLayouts/slideLayout595.xml"/><Relationship Id="rId52" Type="http://schemas.openxmlformats.org/officeDocument/2006/relationships/slideLayout" Target="../slideLayouts/slideLayout603.xml"/><Relationship Id="rId60" Type="http://schemas.openxmlformats.org/officeDocument/2006/relationships/theme" Target="../theme/theme21.xml"/><Relationship Id="rId4" Type="http://schemas.openxmlformats.org/officeDocument/2006/relationships/slideLayout" Target="../slideLayouts/slideLayout555.xml"/><Relationship Id="rId9" Type="http://schemas.openxmlformats.org/officeDocument/2006/relationships/slideLayout" Target="../slideLayouts/slideLayout560.xml"/><Relationship Id="rId14" Type="http://schemas.openxmlformats.org/officeDocument/2006/relationships/slideLayout" Target="../slideLayouts/slideLayout565.xml"/><Relationship Id="rId22" Type="http://schemas.openxmlformats.org/officeDocument/2006/relationships/slideLayout" Target="../slideLayouts/slideLayout573.xml"/><Relationship Id="rId27" Type="http://schemas.openxmlformats.org/officeDocument/2006/relationships/slideLayout" Target="../slideLayouts/slideLayout578.xml"/><Relationship Id="rId30" Type="http://schemas.openxmlformats.org/officeDocument/2006/relationships/slideLayout" Target="../slideLayouts/slideLayout581.xml"/><Relationship Id="rId35" Type="http://schemas.openxmlformats.org/officeDocument/2006/relationships/slideLayout" Target="../slideLayouts/slideLayout586.xml"/><Relationship Id="rId43" Type="http://schemas.openxmlformats.org/officeDocument/2006/relationships/slideLayout" Target="../slideLayouts/slideLayout594.xml"/><Relationship Id="rId48" Type="http://schemas.openxmlformats.org/officeDocument/2006/relationships/slideLayout" Target="../slideLayouts/slideLayout599.xml"/><Relationship Id="rId56" Type="http://schemas.openxmlformats.org/officeDocument/2006/relationships/slideLayout" Target="../slideLayouts/slideLayout607.xml"/><Relationship Id="rId8" Type="http://schemas.openxmlformats.org/officeDocument/2006/relationships/slideLayout" Target="../slideLayouts/slideLayout559.xml"/><Relationship Id="rId51" Type="http://schemas.openxmlformats.org/officeDocument/2006/relationships/slideLayout" Target="../slideLayouts/slideLayout602.xml"/><Relationship Id="rId3" Type="http://schemas.openxmlformats.org/officeDocument/2006/relationships/slideLayout" Target="../slideLayouts/slideLayout554.xml"/><Relationship Id="rId12" Type="http://schemas.openxmlformats.org/officeDocument/2006/relationships/slideLayout" Target="../slideLayouts/slideLayout563.xml"/><Relationship Id="rId17" Type="http://schemas.openxmlformats.org/officeDocument/2006/relationships/slideLayout" Target="../slideLayouts/slideLayout568.xml"/><Relationship Id="rId25" Type="http://schemas.openxmlformats.org/officeDocument/2006/relationships/slideLayout" Target="../slideLayouts/slideLayout576.xml"/><Relationship Id="rId33" Type="http://schemas.openxmlformats.org/officeDocument/2006/relationships/slideLayout" Target="../slideLayouts/slideLayout584.xml"/><Relationship Id="rId38" Type="http://schemas.openxmlformats.org/officeDocument/2006/relationships/slideLayout" Target="../slideLayouts/slideLayout589.xml"/><Relationship Id="rId46" Type="http://schemas.openxmlformats.org/officeDocument/2006/relationships/slideLayout" Target="../slideLayouts/slideLayout597.xml"/><Relationship Id="rId59" Type="http://schemas.openxmlformats.org/officeDocument/2006/relationships/slideLayout" Target="../slideLayouts/slideLayout61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18.xml"/><Relationship Id="rId13" Type="http://schemas.openxmlformats.org/officeDocument/2006/relationships/slideLayout" Target="../slideLayouts/slideLayout623.xml"/><Relationship Id="rId18" Type="http://schemas.openxmlformats.org/officeDocument/2006/relationships/slideLayout" Target="../slideLayouts/slideLayout628.xml"/><Relationship Id="rId26" Type="http://schemas.openxmlformats.org/officeDocument/2006/relationships/slideLayout" Target="../slideLayouts/slideLayout636.xml"/><Relationship Id="rId3" Type="http://schemas.openxmlformats.org/officeDocument/2006/relationships/slideLayout" Target="../slideLayouts/slideLayout613.xml"/><Relationship Id="rId21" Type="http://schemas.openxmlformats.org/officeDocument/2006/relationships/slideLayout" Target="../slideLayouts/slideLayout631.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slideLayout" Target="../slideLayouts/slideLayout627.xml"/><Relationship Id="rId25" Type="http://schemas.openxmlformats.org/officeDocument/2006/relationships/slideLayout" Target="../slideLayouts/slideLayout635.xml"/><Relationship Id="rId2" Type="http://schemas.openxmlformats.org/officeDocument/2006/relationships/slideLayout" Target="../slideLayouts/slideLayout612.xml"/><Relationship Id="rId16" Type="http://schemas.openxmlformats.org/officeDocument/2006/relationships/slideLayout" Target="../slideLayouts/slideLayout626.xml"/><Relationship Id="rId20" Type="http://schemas.openxmlformats.org/officeDocument/2006/relationships/slideLayout" Target="../slideLayouts/slideLayout630.xml"/><Relationship Id="rId29" Type="http://schemas.openxmlformats.org/officeDocument/2006/relationships/slideLayout" Target="../slideLayouts/slideLayout639.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24" Type="http://schemas.openxmlformats.org/officeDocument/2006/relationships/slideLayout" Target="../slideLayouts/slideLayout634.xml"/><Relationship Id="rId32" Type="http://schemas.openxmlformats.org/officeDocument/2006/relationships/image" Target="../media/image1.png"/><Relationship Id="rId5" Type="http://schemas.openxmlformats.org/officeDocument/2006/relationships/slideLayout" Target="../slideLayouts/slideLayout615.xml"/><Relationship Id="rId15" Type="http://schemas.openxmlformats.org/officeDocument/2006/relationships/slideLayout" Target="../slideLayouts/slideLayout625.xml"/><Relationship Id="rId23" Type="http://schemas.openxmlformats.org/officeDocument/2006/relationships/slideLayout" Target="../slideLayouts/slideLayout633.xml"/><Relationship Id="rId28" Type="http://schemas.openxmlformats.org/officeDocument/2006/relationships/slideLayout" Target="../slideLayouts/slideLayout638.xml"/><Relationship Id="rId10" Type="http://schemas.openxmlformats.org/officeDocument/2006/relationships/slideLayout" Target="../slideLayouts/slideLayout620.xml"/><Relationship Id="rId19" Type="http://schemas.openxmlformats.org/officeDocument/2006/relationships/slideLayout" Target="../slideLayouts/slideLayout629.xml"/><Relationship Id="rId31" Type="http://schemas.openxmlformats.org/officeDocument/2006/relationships/theme" Target="../theme/theme22.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 Id="rId22" Type="http://schemas.openxmlformats.org/officeDocument/2006/relationships/slideLayout" Target="../slideLayouts/slideLayout632.xml"/><Relationship Id="rId27" Type="http://schemas.openxmlformats.org/officeDocument/2006/relationships/slideLayout" Target="../slideLayouts/slideLayout637.xml"/><Relationship Id="rId30" Type="http://schemas.openxmlformats.org/officeDocument/2006/relationships/slideLayout" Target="../slideLayouts/slideLayout6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648.xml"/><Relationship Id="rId13" Type="http://schemas.openxmlformats.org/officeDocument/2006/relationships/slideLayout" Target="../slideLayouts/slideLayout653.xml"/><Relationship Id="rId18" Type="http://schemas.openxmlformats.org/officeDocument/2006/relationships/slideLayout" Target="../slideLayouts/slideLayout658.xml"/><Relationship Id="rId26" Type="http://schemas.openxmlformats.org/officeDocument/2006/relationships/slideLayout" Target="../slideLayouts/slideLayout666.xml"/><Relationship Id="rId3" Type="http://schemas.openxmlformats.org/officeDocument/2006/relationships/slideLayout" Target="../slideLayouts/slideLayout643.xml"/><Relationship Id="rId21" Type="http://schemas.openxmlformats.org/officeDocument/2006/relationships/slideLayout" Target="../slideLayouts/slideLayout661.xml"/><Relationship Id="rId7" Type="http://schemas.openxmlformats.org/officeDocument/2006/relationships/slideLayout" Target="../slideLayouts/slideLayout647.xml"/><Relationship Id="rId12" Type="http://schemas.openxmlformats.org/officeDocument/2006/relationships/slideLayout" Target="../slideLayouts/slideLayout652.xml"/><Relationship Id="rId17" Type="http://schemas.openxmlformats.org/officeDocument/2006/relationships/slideLayout" Target="../slideLayouts/slideLayout657.xml"/><Relationship Id="rId25" Type="http://schemas.openxmlformats.org/officeDocument/2006/relationships/slideLayout" Target="../slideLayouts/slideLayout665.xml"/><Relationship Id="rId2" Type="http://schemas.openxmlformats.org/officeDocument/2006/relationships/slideLayout" Target="../slideLayouts/slideLayout642.xml"/><Relationship Id="rId16" Type="http://schemas.openxmlformats.org/officeDocument/2006/relationships/slideLayout" Target="../slideLayouts/slideLayout656.xml"/><Relationship Id="rId20" Type="http://schemas.openxmlformats.org/officeDocument/2006/relationships/slideLayout" Target="../slideLayouts/slideLayout660.xml"/><Relationship Id="rId29" Type="http://schemas.openxmlformats.org/officeDocument/2006/relationships/slideLayout" Target="../slideLayouts/slideLayout669.xml"/><Relationship Id="rId1" Type="http://schemas.openxmlformats.org/officeDocument/2006/relationships/slideLayout" Target="../slideLayouts/slideLayout641.xml"/><Relationship Id="rId6" Type="http://schemas.openxmlformats.org/officeDocument/2006/relationships/slideLayout" Target="../slideLayouts/slideLayout646.xml"/><Relationship Id="rId11" Type="http://schemas.openxmlformats.org/officeDocument/2006/relationships/slideLayout" Target="../slideLayouts/slideLayout651.xml"/><Relationship Id="rId24" Type="http://schemas.openxmlformats.org/officeDocument/2006/relationships/slideLayout" Target="../slideLayouts/slideLayout664.xml"/><Relationship Id="rId5" Type="http://schemas.openxmlformats.org/officeDocument/2006/relationships/slideLayout" Target="../slideLayouts/slideLayout645.xml"/><Relationship Id="rId15" Type="http://schemas.openxmlformats.org/officeDocument/2006/relationships/slideLayout" Target="../slideLayouts/slideLayout655.xml"/><Relationship Id="rId23" Type="http://schemas.openxmlformats.org/officeDocument/2006/relationships/slideLayout" Target="../slideLayouts/slideLayout663.xml"/><Relationship Id="rId28" Type="http://schemas.openxmlformats.org/officeDocument/2006/relationships/slideLayout" Target="../slideLayouts/slideLayout668.xml"/><Relationship Id="rId10" Type="http://schemas.openxmlformats.org/officeDocument/2006/relationships/slideLayout" Target="../slideLayouts/slideLayout650.xml"/><Relationship Id="rId19" Type="http://schemas.openxmlformats.org/officeDocument/2006/relationships/slideLayout" Target="../slideLayouts/slideLayout659.xml"/><Relationship Id="rId31" Type="http://schemas.openxmlformats.org/officeDocument/2006/relationships/image" Target="../media/image1.png"/><Relationship Id="rId4" Type="http://schemas.openxmlformats.org/officeDocument/2006/relationships/slideLayout" Target="../slideLayouts/slideLayout644.xml"/><Relationship Id="rId9" Type="http://schemas.openxmlformats.org/officeDocument/2006/relationships/slideLayout" Target="../slideLayouts/slideLayout649.xml"/><Relationship Id="rId14" Type="http://schemas.openxmlformats.org/officeDocument/2006/relationships/slideLayout" Target="../slideLayouts/slideLayout654.xml"/><Relationship Id="rId22" Type="http://schemas.openxmlformats.org/officeDocument/2006/relationships/slideLayout" Target="../slideLayouts/slideLayout662.xml"/><Relationship Id="rId27" Type="http://schemas.openxmlformats.org/officeDocument/2006/relationships/slideLayout" Target="../slideLayouts/slideLayout667.xml"/><Relationship Id="rId30"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677.xml"/><Relationship Id="rId13" Type="http://schemas.openxmlformats.org/officeDocument/2006/relationships/slideLayout" Target="../slideLayouts/slideLayout682.xml"/><Relationship Id="rId18" Type="http://schemas.openxmlformats.org/officeDocument/2006/relationships/slideLayout" Target="../slideLayouts/slideLayout687.xml"/><Relationship Id="rId26" Type="http://schemas.openxmlformats.org/officeDocument/2006/relationships/theme" Target="../theme/theme24.xml"/><Relationship Id="rId3" Type="http://schemas.openxmlformats.org/officeDocument/2006/relationships/slideLayout" Target="../slideLayouts/slideLayout672.xml"/><Relationship Id="rId21" Type="http://schemas.openxmlformats.org/officeDocument/2006/relationships/slideLayout" Target="../slideLayouts/slideLayout690.xml"/><Relationship Id="rId7" Type="http://schemas.openxmlformats.org/officeDocument/2006/relationships/slideLayout" Target="../slideLayouts/slideLayout676.xml"/><Relationship Id="rId12" Type="http://schemas.openxmlformats.org/officeDocument/2006/relationships/slideLayout" Target="../slideLayouts/slideLayout681.xml"/><Relationship Id="rId17" Type="http://schemas.openxmlformats.org/officeDocument/2006/relationships/slideLayout" Target="../slideLayouts/slideLayout686.xml"/><Relationship Id="rId25" Type="http://schemas.openxmlformats.org/officeDocument/2006/relationships/slideLayout" Target="../slideLayouts/slideLayout694.xml"/><Relationship Id="rId2" Type="http://schemas.openxmlformats.org/officeDocument/2006/relationships/slideLayout" Target="../slideLayouts/slideLayout671.xml"/><Relationship Id="rId16" Type="http://schemas.openxmlformats.org/officeDocument/2006/relationships/slideLayout" Target="../slideLayouts/slideLayout685.xml"/><Relationship Id="rId20" Type="http://schemas.openxmlformats.org/officeDocument/2006/relationships/slideLayout" Target="../slideLayouts/slideLayout689.xml"/><Relationship Id="rId1" Type="http://schemas.openxmlformats.org/officeDocument/2006/relationships/slideLayout" Target="../slideLayouts/slideLayout670.xml"/><Relationship Id="rId6" Type="http://schemas.openxmlformats.org/officeDocument/2006/relationships/slideLayout" Target="../slideLayouts/slideLayout675.xml"/><Relationship Id="rId11" Type="http://schemas.openxmlformats.org/officeDocument/2006/relationships/slideLayout" Target="../slideLayouts/slideLayout680.xml"/><Relationship Id="rId24" Type="http://schemas.openxmlformats.org/officeDocument/2006/relationships/slideLayout" Target="../slideLayouts/slideLayout693.xml"/><Relationship Id="rId5" Type="http://schemas.openxmlformats.org/officeDocument/2006/relationships/slideLayout" Target="../slideLayouts/slideLayout674.xml"/><Relationship Id="rId15" Type="http://schemas.openxmlformats.org/officeDocument/2006/relationships/slideLayout" Target="../slideLayouts/slideLayout684.xml"/><Relationship Id="rId23" Type="http://schemas.openxmlformats.org/officeDocument/2006/relationships/slideLayout" Target="../slideLayouts/slideLayout692.xml"/><Relationship Id="rId10" Type="http://schemas.openxmlformats.org/officeDocument/2006/relationships/slideLayout" Target="../slideLayouts/slideLayout679.xml"/><Relationship Id="rId19" Type="http://schemas.openxmlformats.org/officeDocument/2006/relationships/slideLayout" Target="../slideLayouts/slideLayout688.xml"/><Relationship Id="rId4" Type="http://schemas.openxmlformats.org/officeDocument/2006/relationships/slideLayout" Target="../slideLayouts/slideLayout673.xml"/><Relationship Id="rId9" Type="http://schemas.openxmlformats.org/officeDocument/2006/relationships/slideLayout" Target="../slideLayouts/slideLayout678.xml"/><Relationship Id="rId14" Type="http://schemas.openxmlformats.org/officeDocument/2006/relationships/slideLayout" Target="../slideLayouts/slideLayout683.xml"/><Relationship Id="rId22" Type="http://schemas.openxmlformats.org/officeDocument/2006/relationships/slideLayout" Target="../slideLayouts/slideLayout691.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image" Target="../media/image1.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6.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image" Target="../media/image1.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theme" Target="../theme/theme8.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image" Target="../media/image6.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theme" Target="../theme/theme9.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53"/>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624348965"/>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8" r:id="rId27"/>
    <p:sldLayoutId id="2147484395" r:id="rId28"/>
    <p:sldLayoutId id="2147484396" r:id="rId29"/>
    <p:sldLayoutId id="2147484397" r:id="rId30"/>
    <p:sldLayoutId id="2147484398" r:id="rId31"/>
    <p:sldLayoutId id="2147484399" r:id="rId32"/>
    <p:sldLayoutId id="2147484400" r:id="rId33"/>
    <p:sldLayoutId id="2147484401" r:id="rId34"/>
    <p:sldLayoutId id="2147484402" r:id="rId35"/>
    <p:sldLayoutId id="2147484403" r:id="rId36"/>
    <p:sldLayoutId id="2147484404" r:id="rId37"/>
    <p:sldLayoutId id="2147484405" r:id="rId38"/>
    <p:sldLayoutId id="2147484406" r:id="rId39"/>
    <p:sldLayoutId id="2147484407" r:id="rId40"/>
    <p:sldLayoutId id="2147484411" r:id="rId41"/>
    <p:sldLayoutId id="2147484412" r:id="rId42"/>
    <p:sldLayoutId id="2147484413" r:id="rId43"/>
    <p:sldLayoutId id="2147484415" r:id="rId44"/>
    <p:sldLayoutId id="2147484416" r:id="rId45"/>
    <p:sldLayoutId id="2147484419" r:id="rId46"/>
    <p:sldLayoutId id="2147484420" r:id="rId47"/>
    <p:sldLayoutId id="2147484421" r:id="rId48"/>
    <p:sldLayoutId id="2147484422" r:id="rId49"/>
    <p:sldLayoutId id="2147484423" r:id="rId50"/>
    <p:sldLayoutId id="2147484424" r:id="rId5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5201707"/>
      </p:ext>
    </p:extLst>
  </p:cSld>
  <p:clrMap bg1="dk1" tx1="lt1" bg2="dk2" tx2="lt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 id="2147484654" r:id="rId27"/>
    <p:sldLayoutId id="2147484655" r:id="rId28"/>
    <p:sldLayoutId id="2147484656" r:id="rId29"/>
    <p:sldLayoutId id="2147484657" r:id="rId30"/>
    <p:sldLayoutId id="2147484658" r:id="rId3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rot="1616663">
            <a:off x="2180520" y="2727479"/>
            <a:ext cx="7961696" cy="1760081"/>
          </a:xfrm>
          <a:prstGeom prst="rect">
            <a:avLst/>
          </a:prstGeom>
          <a:noFill/>
        </p:spPr>
        <p:txBody>
          <a:bodyPr wrap="square" lIns="186521" tIns="149217" rIns="186521" bIns="149217" rtlCol="0">
            <a:spAutoFit/>
          </a:bodyPr>
          <a:lstStyle/>
          <a:p>
            <a:pPr algn="ctr" defTabSz="932619">
              <a:lnSpc>
                <a:spcPct val="90000"/>
              </a:lnSpc>
              <a:spcBef>
                <a:spcPts val="816"/>
              </a:spcBef>
            </a:pPr>
            <a:r>
              <a:rPr lang="en-US" sz="4896" dirty="0" smtClean="0">
                <a:solidFill>
                  <a:srgbClr val="F7FBFF"/>
                </a:solidFill>
              </a:rPr>
              <a:t>Microsoft Confidential</a:t>
            </a:r>
          </a:p>
          <a:p>
            <a:pPr algn="ctr" defTabSz="932619">
              <a:lnSpc>
                <a:spcPct val="90000"/>
              </a:lnSpc>
              <a:spcBef>
                <a:spcPts val="816"/>
              </a:spcBef>
            </a:pPr>
            <a:r>
              <a:rPr lang="en-US" sz="4896" dirty="0" smtClean="0">
                <a:solidFill>
                  <a:srgbClr val="F7FBFF"/>
                </a:solidFill>
              </a:rPr>
              <a:t>DX; Not for redistribution</a:t>
            </a:r>
          </a:p>
        </p:txBody>
      </p:sp>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6"/>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3382934142"/>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 id="2147484672" r:id="rId13"/>
    <p:sldLayoutId id="2147484673" r:id="rId14"/>
    <p:sldLayoutId id="2147484674" r:id="rId15"/>
    <p:sldLayoutId id="2147484675" r:id="rId16"/>
    <p:sldLayoutId id="2147484676" r:id="rId17"/>
    <p:sldLayoutId id="2147484677" r:id="rId18"/>
    <p:sldLayoutId id="2147484678" r:id="rId19"/>
    <p:sldLayoutId id="2147484679" r:id="rId20"/>
    <p:sldLayoutId id="2147484680" r:id="rId21"/>
    <p:sldLayoutId id="2147484681" r:id="rId22"/>
    <p:sldLayoutId id="2147484682" r:id="rId23"/>
    <p:sldLayoutId id="2147484683" r:id="rId24"/>
    <p:sldLayoutId id="2147484684" r:id="rId25"/>
    <p:sldLayoutId id="2147484685" r:id="rId26"/>
    <p:sldLayoutId id="2147484686" r:id="rId27"/>
    <p:sldLayoutId id="2147484687" r:id="rId28"/>
    <p:sldLayoutId id="2147484688" r:id="rId29"/>
    <p:sldLayoutId id="2147484689" r:id="rId30"/>
    <p:sldLayoutId id="2147484690" r:id="rId31"/>
    <p:sldLayoutId id="2147484691" r:id="rId32"/>
    <p:sldLayoutId id="2147484692" r:id="rId33"/>
    <p:sldLayoutId id="2147484693" r:id="rId34"/>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28504"/>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73" r:id="rId33"/>
    <p:sldLayoutId id="2147484883" r:id="rId34"/>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216677713"/>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 id="2147484745" r:id="rId18"/>
    <p:sldLayoutId id="2147484746" r:id="rId19"/>
    <p:sldLayoutId id="2147484747" r:id="rId20"/>
    <p:sldLayoutId id="2147484748" r:id="rId21"/>
    <p:sldLayoutId id="2147484749" r:id="rId22"/>
    <p:sldLayoutId id="2147484750" r:id="rId23"/>
    <p:sldLayoutId id="2147484751" r:id="rId24"/>
    <p:sldLayoutId id="2147484752" r:id="rId25"/>
    <p:sldLayoutId id="2147484753"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772498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Lst>
  <p:transition>
    <p:fade/>
  </p:transition>
  <p:timing>
    <p:tnLst>
      <p:par>
        <p:cTn id="1" dur="indefinite" restart="never" nodeType="tmRoot"/>
      </p:par>
    </p:tnLst>
  </p:timing>
  <p:hf hdr="0" ftr="0" dt="0"/>
  <p:txStyles>
    <p:titleStyle>
      <a:lvl1pPr algn="l" defTabSz="932558" rtl="0" eaLnBrk="1" latinLnBrk="0" hangingPunct="1">
        <a:lnSpc>
          <a:spcPct val="90000"/>
        </a:lnSpc>
        <a:spcBef>
          <a:spcPct val="0"/>
        </a:spcBef>
        <a:buNone/>
        <a:defRPr sz="4352" b="0" kern="1200">
          <a:solidFill>
            <a:schemeClr val="accent1"/>
          </a:solidFill>
          <a:latin typeface="+mj-lt"/>
          <a:ea typeface="+mj-ea"/>
          <a:cs typeface="+mj-cs"/>
        </a:defRPr>
      </a:lvl1pPr>
    </p:titleStyle>
    <p:bodyStyle>
      <a:lvl1pPr marL="0" indent="0" algn="l" defTabSz="932558" rtl="0" eaLnBrk="1" latinLnBrk="0" hangingPunct="1">
        <a:lnSpc>
          <a:spcPct val="90000"/>
        </a:lnSpc>
        <a:spcBef>
          <a:spcPts val="2448"/>
        </a:spcBef>
        <a:buFont typeface="Arial" panose="020B0604020202020204" pitchFamily="34" charset="0"/>
        <a:buNone/>
        <a:defRPr sz="3808" b="0" kern="1200">
          <a:solidFill>
            <a:schemeClr val="accent1"/>
          </a:solidFill>
          <a:latin typeface="+mj-lt"/>
          <a:ea typeface="+mn-ea"/>
          <a:cs typeface="+mn-cs"/>
        </a:defRPr>
      </a:lvl1pPr>
      <a:lvl2pPr marL="0" indent="0" algn="l" defTabSz="932558"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9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80"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7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53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1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094"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373"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58" rtl="0" eaLnBrk="1" latinLnBrk="0" hangingPunct="1">
        <a:defRPr sz="1904" kern="1200">
          <a:solidFill>
            <a:schemeClr val="tx1"/>
          </a:solidFill>
          <a:latin typeface="+mn-lt"/>
          <a:ea typeface="+mn-ea"/>
          <a:cs typeface="+mn-cs"/>
        </a:defRPr>
      </a:lvl1pPr>
      <a:lvl2pPr marL="466280" algn="l" defTabSz="932558" rtl="0" eaLnBrk="1" latinLnBrk="0" hangingPunct="1">
        <a:defRPr sz="1904" kern="1200">
          <a:solidFill>
            <a:schemeClr val="tx1"/>
          </a:solidFill>
          <a:latin typeface="+mn-lt"/>
          <a:ea typeface="+mn-ea"/>
          <a:cs typeface="+mn-cs"/>
        </a:defRPr>
      </a:lvl2pPr>
      <a:lvl3pPr marL="932558" algn="l" defTabSz="932558" rtl="0" eaLnBrk="1" latinLnBrk="0" hangingPunct="1">
        <a:defRPr sz="1904" kern="1200">
          <a:solidFill>
            <a:schemeClr val="tx1"/>
          </a:solidFill>
          <a:latin typeface="+mn-lt"/>
          <a:ea typeface="+mn-ea"/>
          <a:cs typeface="+mn-cs"/>
        </a:defRPr>
      </a:lvl3pPr>
      <a:lvl4pPr marL="1398837" algn="l" defTabSz="932558" rtl="0" eaLnBrk="1" latinLnBrk="0" hangingPunct="1">
        <a:defRPr sz="1904" kern="1200">
          <a:solidFill>
            <a:schemeClr val="tx1"/>
          </a:solidFill>
          <a:latin typeface="+mn-lt"/>
          <a:ea typeface="+mn-ea"/>
          <a:cs typeface="+mn-cs"/>
        </a:defRPr>
      </a:lvl4pPr>
      <a:lvl5pPr marL="1865116" algn="l" defTabSz="932558" rtl="0" eaLnBrk="1" latinLnBrk="0" hangingPunct="1">
        <a:defRPr sz="1904" kern="1200">
          <a:solidFill>
            <a:schemeClr val="tx1"/>
          </a:solidFill>
          <a:latin typeface="+mn-lt"/>
          <a:ea typeface="+mn-ea"/>
          <a:cs typeface="+mn-cs"/>
        </a:defRPr>
      </a:lvl5pPr>
      <a:lvl6pPr marL="2331396" algn="l" defTabSz="932558" rtl="0" eaLnBrk="1" latinLnBrk="0" hangingPunct="1">
        <a:defRPr sz="1904" kern="1200">
          <a:solidFill>
            <a:schemeClr val="tx1"/>
          </a:solidFill>
          <a:latin typeface="+mn-lt"/>
          <a:ea typeface="+mn-ea"/>
          <a:cs typeface="+mn-cs"/>
        </a:defRPr>
      </a:lvl6pPr>
      <a:lvl7pPr marL="2797675" algn="l" defTabSz="932558" rtl="0" eaLnBrk="1" latinLnBrk="0" hangingPunct="1">
        <a:defRPr sz="1904" kern="1200">
          <a:solidFill>
            <a:schemeClr val="tx1"/>
          </a:solidFill>
          <a:latin typeface="+mn-lt"/>
          <a:ea typeface="+mn-ea"/>
          <a:cs typeface="+mn-cs"/>
        </a:defRPr>
      </a:lvl7pPr>
      <a:lvl8pPr marL="3263954" algn="l" defTabSz="932558" rtl="0" eaLnBrk="1" latinLnBrk="0" hangingPunct="1">
        <a:defRPr sz="1904" kern="1200">
          <a:solidFill>
            <a:schemeClr val="tx1"/>
          </a:solidFill>
          <a:latin typeface="+mn-lt"/>
          <a:ea typeface="+mn-ea"/>
          <a:cs typeface="+mn-cs"/>
        </a:defRPr>
      </a:lvl8pPr>
      <a:lvl9pPr marL="3730233" algn="l" defTabSz="932558" rtl="0" eaLnBrk="1" latinLnBrk="0" hangingPunct="1">
        <a:defRPr sz="190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02156946"/>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 id="2147484792" r:id="rId18"/>
    <p:sldLayoutId id="2147484793" r:id="rId19"/>
    <p:sldLayoutId id="2147484794" r:id="rId20"/>
    <p:sldLayoutId id="2147484795" r:id="rId21"/>
    <p:sldLayoutId id="2147484796" r:id="rId22"/>
    <p:sldLayoutId id="2147484797" r:id="rId23"/>
    <p:sldLayoutId id="2147484798" r:id="rId24"/>
    <p:sldLayoutId id="2147484799" r:id="rId25"/>
    <p:sldLayoutId id="2147484800"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177772"/>
      </p:ext>
    </p:extLst>
  </p:cSld>
  <p:clrMap bg1="dk1" tx1="lt1" bg2="dk2" tx2="lt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 id="2147484829" r:id="rId27"/>
    <p:sldLayoutId id="2147484830" r:id="rId28"/>
    <p:sldLayoutId id="2147484831" r:id="rId29"/>
    <p:sldLayoutId id="2147484832" r:id="rId30"/>
    <p:sldLayoutId id="2147484833" r:id="rId31"/>
    <p:sldLayoutId id="2147484834"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712330"/>
      </p:ext>
    </p:extLst>
  </p:cSld>
  <p:clrMap bg1="dk1" tx1="lt1" bg2="dk2" tx2="lt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 id="2147484847" r:id="rId12"/>
    <p:sldLayoutId id="2147484848" r:id="rId13"/>
    <p:sldLayoutId id="2147484849" r:id="rId14"/>
    <p:sldLayoutId id="2147484850" r:id="rId15"/>
    <p:sldLayoutId id="2147484851" r:id="rId16"/>
    <p:sldLayoutId id="2147484852" r:id="rId17"/>
    <p:sldLayoutId id="2147484853" r:id="rId18"/>
    <p:sldLayoutId id="2147484854" r:id="rId19"/>
    <p:sldLayoutId id="2147484855" r:id="rId20"/>
    <p:sldLayoutId id="2147484856" r:id="rId21"/>
    <p:sldLayoutId id="2147484857" r:id="rId22"/>
    <p:sldLayoutId id="2147484858" r:id="rId23"/>
    <p:sldLayoutId id="2147484859" r:id="rId24"/>
    <p:sldLayoutId id="2147484860" r:id="rId25"/>
    <p:sldLayoutId id="2147484861" r:id="rId26"/>
    <p:sldLayoutId id="2147484862" r:id="rId27"/>
    <p:sldLayoutId id="2147484863" r:id="rId28"/>
    <p:sldLayoutId id="2147484864"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7531965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8085847"/>
      </p:ext>
    </p:extLst>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899" r:id="rId15"/>
    <p:sldLayoutId id="2147484900"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153128700"/>
      </p:ext>
    </p:extLst>
  </p:cSld>
  <p:clrMap bg1="dk1" tx1="lt1" bg2="dk2" tx2="lt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 id="2147484314" r:id="rId24"/>
    <p:sldLayoutId id="2147484315" r:id="rId25"/>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1795211"/>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 id="2147484917" r:id="rId16"/>
    <p:sldLayoutId id="2147484918" r:id="rId17"/>
    <p:sldLayoutId id="2147484919" r:id="rId18"/>
    <p:sldLayoutId id="2147485069"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1"/>
          <a:stretch>
            <a:fillRect/>
          </a:stretch>
        </p:blipFill>
        <p:spPr>
          <a:xfrm rot="5400000">
            <a:off x="9483772" y="3050176"/>
            <a:ext cx="6994522" cy="894179"/>
          </a:xfrm>
          <a:prstGeom prst="rect">
            <a:avLst/>
          </a:prstGeom>
        </p:spPr>
      </p:pic>
    </p:spTree>
    <p:extLst>
      <p:ext uri="{BB962C8B-B14F-4D97-AF65-F5344CB8AC3E}">
        <p14:creationId xmlns:p14="http://schemas.microsoft.com/office/powerpoint/2010/main" val="3518411057"/>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 id="2147484934" r:id="rId14"/>
    <p:sldLayoutId id="2147484935" r:id="rId15"/>
    <p:sldLayoutId id="2147484936" r:id="rId16"/>
    <p:sldLayoutId id="2147484937" r:id="rId17"/>
    <p:sldLayoutId id="2147484938" r:id="rId18"/>
    <p:sldLayoutId id="2147484939" r:id="rId19"/>
    <p:sldLayoutId id="2147484940" r:id="rId20"/>
    <p:sldLayoutId id="2147484941" r:id="rId21"/>
    <p:sldLayoutId id="2147484942" r:id="rId22"/>
    <p:sldLayoutId id="2147484943" r:id="rId23"/>
    <p:sldLayoutId id="2147484944" r:id="rId24"/>
    <p:sldLayoutId id="2147484945" r:id="rId25"/>
    <p:sldLayoutId id="2147484946" r:id="rId26"/>
    <p:sldLayoutId id="2147484947" r:id="rId27"/>
    <p:sldLayoutId id="2147484948" r:id="rId28"/>
    <p:sldLayoutId id="2147484949" r:id="rId29"/>
    <p:sldLayoutId id="2147484950" r:id="rId30"/>
    <p:sldLayoutId id="2147484951" r:id="rId31"/>
    <p:sldLayoutId id="2147484952" r:id="rId32"/>
    <p:sldLayoutId id="2147484953" r:id="rId33"/>
    <p:sldLayoutId id="2147484954" r:id="rId34"/>
    <p:sldLayoutId id="2147484955" r:id="rId35"/>
    <p:sldLayoutId id="2147484956" r:id="rId36"/>
    <p:sldLayoutId id="2147484957" r:id="rId37"/>
    <p:sldLayoutId id="2147484958" r:id="rId38"/>
    <p:sldLayoutId id="2147484959" r:id="rId39"/>
    <p:sldLayoutId id="2147484960" r:id="rId40"/>
    <p:sldLayoutId id="2147484961" r:id="rId41"/>
    <p:sldLayoutId id="2147484962" r:id="rId42"/>
    <p:sldLayoutId id="2147484963" r:id="rId43"/>
    <p:sldLayoutId id="2147484965" r:id="rId44"/>
    <p:sldLayoutId id="2147484966" r:id="rId45"/>
    <p:sldLayoutId id="2147484967" r:id="rId46"/>
    <p:sldLayoutId id="2147484968" r:id="rId47"/>
    <p:sldLayoutId id="2147484969" r:id="rId48"/>
    <p:sldLayoutId id="2147484970" r:id="rId49"/>
    <p:sldLayoutId id="2147484971" r:id="rId50"/>
    <p:sldLayoutId id="2147484972" r:id="rId51"/>
    <p:sldLayoutId id="2147484973" r:id="rId52"/>
    <p:sldLayoutId id="2147484974" r:id="rId53"/>
    <p:sldLayoutId id="2147484975" r:id="rId54"/>
    <p:sldLayoutId id="2147484976" r:id="rId55"/>
    <p:sldLayoutId id="2147484977" r:id="rId56"/>
    <p:sldLayoutId id="2147484978" r:id="rId57"/>
    <p:sldLayoutId id="2147484979" r:id="rId58"/>
    <p:sldLayoutId id="2147484980" r:id="rId59"/>
  </p:sldLayoutIdLst>
  <p:transition>
    <p:fade/>
  </p:transition>
  <p:timing>
    <p:tnLst>
      <p:par>
        <p:cTn id="1" dur="indefinite" restart="never" nodeType="tmRoot"/>
      </p:par>
    </p:tnLst>
  </p:timing>
  <p:hf hdr="0" ftr="0" dt="0"/>
  <p:txStyles>
    <p:title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gradFill>
            <a:gsLst>
              <a:gs pos="0">
                <a:schemeClr val="accent1"/>
              </a:gs>
              <a:gs pos="100000">
                <a:schemeClr val="accent1"/>
              </a:gs>
            </a:gsLst>
            <a:lin ang="5400000" scaled="1"/>
          </a:gra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72276905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 id="2147484991" r:id="rId9"/>
    <p:sldLayoutId id="2147484992" r:id="rId10"/>
    <p:sldLayoutId id="2147484993" r:id="rId11"/>
    <p:sldLayoutId id="2147484994" r:id="rId12"/>
    <p:sldLayoutId id="2147484995" r:id="rId13"/>
    <p:sldLayoutId id="2147484996" r:id="rId14"/>
    <p:sldLayoutId id="2147484997" r:id="rId15"/>
    <p:sldLayoutId id="2147484998" r:id="rId16"/>
    <p:sldLayoutId id="2147484999" r:id="rId17"/>
    <p:sldLayoutId id="2147485000" r:id="rId18"/>
    <p:sldLayoutId id="2147485001" r:id="rId19"/>
    <p:sldLayoutId id="2147485002" r:id="rId20"/>
    <p:sldLayoutId id="2147485003" r:id="rId21"/>
    <p:sldLayoutId id="2147485004" r:id="rId22"/>
    <p:sldLayoutId id="2147485005" r:id="rId23"/>
    <p:sldLayoutId id="2147485006" r:id="rId24"/>
    <p:sldLayoutId id="2147485007" r:id="rId25"/>
    <p:sldLayoutId id="2147485008" r:id="rId26"/>
    <p:sldLayoutId id="2147485009" r:id="rId27"/>
    <p:sldLayoutId id="2147485010" r:id="rId28"/>
    <p:sldLayoutId id="2147485011" r:id="rId29"/>
    <p:sldLayoutId id="2147485012" r:id="rId30"/>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102250940"/>
      </p:ext>
    </p:extLst>
  </p:cSld>
  <p:clrMap bg1="dk1" tx1="lt1" bg2="dk2" tx2="lt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037" r:id="rId24"/>
    <p:sldLayoutId id="2147485038" r:id="rId25"/>
    <p:sldLayoutId id="2147485039" r:id="rId26"/>
    <p:sldLayoutId id="2147485040" r:id="rId27"/>
    <p:sldLayoutId id="2147485041" r:id="rId28"/>
    <p:sldLayoutId id="2147485042"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27"/>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3330182123"/>
      </p:ext>
    </p:extLst>
  </p:cSld>
  <p:clrMap bg1="lt1" tx1="dk1" bg2="lt2" tx2="dk2" accent1="accent1" accent2="accent2" accent3="accent3" accent4="accent4" accent5="accent5" accent6="accent6" hlink="hlink" folHlink="folHlink"/>
  <p:sldLayoutIdLst>
    <p:sldLayoutId id="2147485044" r:id="rId1"/>
    <p:sldLayoutId id="2147485045" r:id="rId2"/>
    <p:sldLayoutId id="2147485046" r:id="rId3"/>
    <p:sldLayoutId id="2147485047" r:id="rId4"/>
    <p:sldLayoutId id="2147485048" r:id="rId5"/>
    <p:sldLayoutId id="2147485049" r:id="rId6"/>
    <p:sldLayoutId id="2147485050" r:id="rId7"/>
    <p:sldLayoutId id="2147485051" r:id="rId8"/>
    <p:sldLayoutId id="2147485052" r:id="rId9"/>
    <p:sldLayoutId id="2147485053" r:id="rId10"/>
    <p:sldLayoutId id="2147485054" r:id="rId11"/>
    <p:sldLayoutId id="2147485055" r:id="rId12"/>
    <p:sldLayoutId id="2147485056" r:id="rId13"/>
    <p:sldLayoutId id="2147485057" r:id="rId14"/>
    <p:sldLayoutId id="2147485058" r:id="rId15"/>
    <p:sldLayoutId id="2147485059" r:id="rId16"/>
    <p:sldLayoutId id="2147485060" r:id="rId17"/>
    <p:sldLayoutId id="2147485061" r:id="rId18"/>
    <p:sldLayoutId id="2147485062" r:id="rId19"/>
    <p:sldLayoutId id="2147485063" r:id="rId20"/>
    <p:sldLayoutId id="2147485064" r:id="rId21"/>
    <p:sldLayoutId id="2147485065" r:id="rId22"/>
    <p:sldLayoutId id="2147485066" r:id="rId23"/>
    <p:sldLayoutId id="2147485067" r:id="rId24"/>
    <p:sldLayoutId id="2147485068" r:id="rId25"/>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818799237"/>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581341816"/>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236246"/>
      </p:ext>
    </p:extLst>
  </p:cSld>
  <p:clrMap bg1="dk1" tx1="lt1" bg2="dk2" tx2="lt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 id="2147484449" r:id="rId24"/>
    <p:sldLayoutId id="2147484450" r:id="rId25"/>
    <p:sldLayoutId id="2147484451" r:id="rId26"/>
    <p:sldLayoutId id="2147484453" r:id="rId27"/>
    <p:sldLayoutId id="2147484454" r:id="rId28"/>
    <p:sldLayoutId id="2147484456"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7425788"/>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484" r:id="rId27"/>
    <p:sldLayoutId id="2147484485" r:id="rId28"/>
    <p:sldLayoutId id="2147484486" r:id="rId29"/>
    <p:sldLayoutId id="2147484487" r:id="rId30"/>
    <p:sldLayoutId id="2147484488" r:id="rId31"/>
    <p:sldLayoutId id="2147484489"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1661310131"/>
      </p:ext>
    </p:extLst>
  </p:cSld>
  <p:clrMap bg1="dk1" tx1="lt1" bg2="dk2"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 id="2147484563" r:id="rId19"/>
    <p:sldLayoutId id="2147484564" r:id="rId20"/>
    <p:sldLayoutId id="2147484565" r:id="rId21"/>
    <p:sldLayoutId id="2147484566" r:id="rId22"/>
    <p:sldLayoutId id="2147484567" r:id="rId23"/>
    <p:sldLayoutId id="2147484568" r:id="rId24"/>
    <p:sldLayoutId id="2147484569" r:id="rId25"/>
    <p:sldLayoutId id="2147484570"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87934364"/>
      </p:ext>
    </p:extLst>
  </p:cSld>
  <p:clrMap bg1="dk1" tx1="lt1" bg2="dk2" tx2="lt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 id="2147484584" r:id="rId13"/>
    <p:sldLayoutId id="2147484585" r:id="rId14"/>
    <p:sldLayoutId id="2147484586" r:id="rId15"/>
    <p:sldLayoutId id="2147484587" r:id="rId16"/>
    <p:sldLayoutId id="2147484588" r:id="rId17"/>
    <p:sldLayoutId id="2147484589" r:id="rId18"/>
    <p:sldLayoutId id="2147484590" r:id="rId19"/>
    <p:sldLayoutId id="2147484591" r:id="rId20"/>
    <p:sldLayoutId id="2147484592" r:id="rId21"/>
    <p:sldLayoutId id="2147484593" r:id="rId22"/>
    <p:sldLayoutId id="2147484594" r:id="rId23"/>
    <p:sldLayoutId id="2147484595" r:id="rId24"/>
    <p:sldLayoutId id="2147484596" r:id="rId25"/>
    <p:sldLayoutId id="2147484597" r:id="rId26"/>
    <p:sldLayoutId id="2147484598" r:id="rId27"/>
    <p:sldLayoutId id="2147484981" r:id="rId28"/>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2624692703"/>
      </p:ext>
    </p:extLst>
  </p:cSld>
  <p:clrMap bg1="dk1" tx1="lt1" bg2="dk2" tx2="lt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1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xml"/><Relationship Id="rId1" Type="http://schemas.openxmlformats.org/officeDocument/2006/relationships/slideLayout" Target="../slideLayouts/slideLayout49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57.xml"/><Relationship Id="rId5" Type="http://schemas.openxmlformats.org/officeDocument/2006/relationships/image" Target="../media/image41.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36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emf"/><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6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36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1.xml"/><Relationship Id="rId18" Type="http://schemas.openxmlformats.org/officeDocument/2006/relationships/diagramColors" Target="../diagrams/colors2.xml"/><Relationship Id="rId26" Type="http://schemas.openxmlformats.org/officeDocument/2006/relationships/diagramLayout" Target="../diagrams/layout4.xml"/><Relationship Id="rId39" Type="http://schemas.openxmlformats.org/officeDocument/2006/relationships/diagramQuickStyle" Target="../diagrams/quickStyle6.xml"/><Relationship Id="rId3" Type="http://schemas.openxmlformats.org/officeDocument/2006/relationships/image" Target="../media/image64.png"/><Relationship Id="rId21" Type="http://schemas.openxmlformats.org/officeDocument/2006/relationships/diagramLayout" Target="../diagrams/layout3.xml"/><Relationship Id="rId34" Type="http://schemas.openxmlformats.org/officeDocument/2006/relationships/diagramQuickStyle" Target="../diagrams/quickStyle5.xml"/><Relationship Id="rId42" Type="http://schemas.openxmlformats.org/officeDocument/2006/relationships/diagramData" Target="../diagrams/data7.xml"/><Relationship Id="rId47" Type="http://schemas.openxmlformats.org/officeDocument/2006/relationships/diagramData" Target="../diagrams/data8.xml"/><Relationship Id="rId50" Type="http://schemas.openxmlformats.org/officeDocument/2006/relationships/diagramColors" Target="../diagrams/colors8.xml"/><Relationship Id="rId7" Type="http://schemas.openxmlformats.org/officeDocument/2006/relationships/image" Target="../media/image68.png"/><Relationship Id="rId12" Type="http://schemas.openxmlformats.org/officeDocument/2006/relationships/diagramQuickStyle" Target="../diagrams/quickStyle1.xml"/><Relationship Id="rId17" Type="http://schemas.openxmlformats.org/officeDocument/2006/relationships/diagramQuickStyle" Target="../diagrams/quickStyle2.xml"/><Relationship Id="rId25" Type="http://schemas.openxmlformats.org/officeDocument/2006/relationships/diagramData" Target="../diagrams/data4.xml"/><Relationship Id="rId33" Type="http://schemas.openxmlformats.org/officeDocument/2006/relationships/diagramLayout" Target="../diagrams/layout5.xml"/><Relationship Id="rId38" Type="http://schemas.openxmlformats.org/officeDocument/2006/relationships/diagramLayout" Target="../diagrams/layout6.xml"/><Relationship Id="rId46" Type="http://schemas.microsoft.com/office/2007/relationships/diagramDrawing" Target="../diagrams/drawing7.xml"/><Relationship Id="rId2" Type="http://schemas.openxmlformats.org/officeDocument/2006/relationships/notesSlide" Target="../notesSlides/notesSlide12.xml"/><Relationship Id="rId16" Type="http://schemas.openxmlformats.org/officeDocument/2006/relationships/diagramLayout" Target="../diagrams/layout2.xml"/><Relationship Id="rId20" Type="http://schemas.openxmlformats.org/officeDocument/2006/relationships/diagramData" Target="../diagrams/data3.xml"/><Relationship Id="rId29" Type="http://schemas.microsoft.com/office/2007/relationships/diagramDrawing" Target="../diagrams/drawing4.xml"/><Relationship Id="rId41" Type="http://schemas.microsoft.com/office/2007/relationships/diagramDrawing" Target="../diagrams/drawing6.xml"/><Relationship Id="rId1" Type="http://schemas.openxmlformats.org/officeDocument/2006/relationships/slideLayout" Target="../slideLayouts/slideLayout336.xml"/><Relationship Id="rId6" Type="http://schemas.openxmlformats.org/officeDocument/2006/relationships/image" Target="../media/image67.png"/><Relationship Id="rId11" Type="http://schemas.openxmlformats.org/officeDocument/2006/relationships/diagramLayout" Target="../diagrams/layout1.xml"/><Relationship Id="rId24" Type="http://schemas.microsoft.com/office/2007/relationships/diagramDrawing" Target="../diagrams/drawing3.xml"/><Relationship Id="rId32" Type="http://schemas.openxmlformats.org/officeDocument/2006/relationships/diagramData" Target="../diagrams/data5.xml"/><Relationship Id="rId37" Type="http://schemas.openxmlformats.org/officeDocument/2006/relationships/diagramData" Target="../diagrams/data6.xml"/><Relationship Id="rId40" Type="http://schemas.openxmlformats.org/officeDocument/2006/relationships/diagramColors" Target="../diagrams/colors6.xml"/><Relationship Id="rId45" Type="http://schemas.openxmlformats.org/officeDocument/2006/relationships/diagramColors" Target="../diagrams/colors7.xml"/><Relationship Id="rId5" Type="http://schemas.openxmlformats.org/officeDocument/2006/relationships/image" Target="../media/image66.png"/><Relationship Id="rId15" Type="http://schemas.openxmlformats.org/officeDocument/2006/relationships/diagramData" Target="../diagrams/data2.xml"/><Relationship Id="rId23" Type="http://schemas.openxmlformats.org/officeDocument/2006/relationships/diagramColors" Target="../diagrams/colors3.xml"/><Relationship Id="rId28" Type="http://schemas.openxmlformats.org/officeDocument/2006/relationships/diagramColors" Target="../diagrams/colors4.xml"/><Relationship Id="rId36" Type="http://schemas.microsoft.com/office/2007/relationships/diagramDrawing" Target="../diagrams/drawing5.xml"/><Relationship Id="rId49" Type="http://schemas.openxmlformats.org/officeDocument/2006/relationships/diagramQuickStyle" Target="../diagrams/quickStyle8.xml"/><Relationship Id="rId10" Type="http://schemas.openxmlformats.org/officeDocument/2006/relationships/diagramData" Target="../diagrams/data1.xml"/><Relationship Id="rId19" Type="http://schemas.microsoft.com/office/2007/relationships/diagramDrawing" Target="../diagrams/drawing2.xml"/><Relationship Id="rId31" Type="http://schemas.openxmlformats.org/officeDocument/2006/relationships/image" Target="../media/image76.png"/><Relationship Id="rId44" Type="http://schemas.openxmlformats.org/officeDocument/2006/relationships/diagramQuickStyle" Target="../diagrams/quickStyle7.xml"/><Relationship Id="rId4" Type="http://schemas.openxmlformats.org/officeDocument/2006/relationships/image" Target="../media/image65.png"/><Relationship Id="rId9" Type="http://schemas.openxmlformats.org/officeDocument/2006/relationships/image" Target="../media/image70.png"/><Relationship Id="rId14" Type="http://schemas.microsoft.com/office/2007/relationships/diagramDrawing" Target="../diagrams/drawing1.xml"/><Relationship Id="rId22" Type="http://schemas.openxmlformats.org/officeDocument/2006/relationships/diagramQuickStyle" Target="../diagrams/quickStyle3.xml"/><Relationship Id="rId27" Type="http://schemas.openxmlformats.org/officeDocument/2006/relationships/diagramQuickStyle" Target="../diagrams/quickStyle4.xml"/><Relationship Id="rId30" Type="http://schemas.openxmlformats.org/officeDocument/2006/relationships/image" Target="../media/image75.png"/><Relationship Id="rId35" Type="http://schemas.openxmlformats.org/officeDocument/2006/relationships/diagramColors" Target="../diagrams/colors5.xml"/><Relationship Id="rId43" Type="http://schemas.openxmlformats.org/officeDocument/2006/relationships/diagramLayout" Target="../diagrams/layout7.xml"/><Relationship Id="rId48" Type="http://schemas.openxmlformats.org/officeDocument/2006/relationships/diagramLayout" Target="../diagrams/layout8.xml"/><Relationship Id="rId8" Type="http://schemas.openxmlformats.org/officeDocument/2006/relationships/image" Target="../media/image69.png"/><Relationship Id="rId51" Type="http://schemas.microsoft.com/office/2007/relationships/diagramDrawing" Target="../diagrams/drawing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5.xml"/><Relationship Id="rId5" Type="http://schemas.openxmlformats.org/officeDocument/2006/relationships/image" Target="../media/image41.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622.xm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jpeg"/><Relationship Id="rId2" Type="http://schemas.openxmlformats.org/officeDocument/2006/relationships/notesSlide" Target="../notesSlides/notesSlide15.xml"/><Relationship Id="rId1" Type="http://schemas.openxmlformats.org/officeDocument/2006/relationships/slideLayout" Target="../slideLayouts/slideLayout62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6.xml"/><Relationship Id="rId16" Type="http://schemas.openxmlformats.org/officeDocument/2006/relationships/image" Target="../media/image108.png"/><Relationship Id="rId1" Type="http://schemas.openxmlformats.org/officeDocument/2006/relationships/slideLayout" Target="../slideLayouts/slideLayout149.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664.xml"/><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149.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49.xml"/><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33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65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651.xml"/><Relationship Id="rId5" Type="http://schemas.openxmlformats.org/officeDocument/2006/relationships/image" Target="../media/image11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5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8.xml"/></Relationships>
</file>

<file path=ppt/slides/_rels/slide30.xml.rels><?xml version="1.0" encoding="UTF-8" standalone="yes"?>
<Relationships xmlns="http://schemas.openxmlformats.org/package/2006/relationships"><Relationship Id="rId8" Type="http://schemas.openxmlformats.org/officeDocument/2006/relationships/image" Target="../media/image124.jpg"/><Relationship Id="rId3" Type="http://schemas.openxmlformats.org/officeDocument/2006/relationships/image" Target="../media/image119.jpg"/><Relationship Id="rId7"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39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6.png"/><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54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674.xml"/><Relationship Id="rId5" Type="http://schemas.openxmlformats.org/officeDocument/2006/relationships/hyperlink" Target="http://blogs.windows.com/buildingapps/2015/04/29/expanding-the-universal-windows-platform-at-build-2015/" TargetMode="External"/><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674.xml"/></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681.xml"/><Relationship Id="rId5" Type="http://schemas.openxmlformats.org/officeDocument/2006/relationships/image" Target="../media/image129.png"/><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54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538.xml"/><Relationship Id="rId6" Type="http://schemas.openxmlformats.org/officeDocument/2006/relationships/image" Target="../media/image135.png"/><Relationship Id="rId5" Type="http://schemas.openxmlformats.org/officeDocument/2006/relationships/image" Target="../media/image134.png"/><Relationship Id="rId4" Type="http://schemas.microsoft.com/office/2007/relationships/hdphoto" Target="../media/hdphoto4.wdp"/><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5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8.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535.xml"/></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584.xml"/><Relationship Id="rId6" Type="http://schemas.openxmlformats.org/officeDocument/2006/relationships/image" Target="../media/image134.png"/><Relationship Id="rId5" Type="http://schemas.openxmlformats.org/officeDocument/2006/relationships/image" Target="../media/image143.png"/><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54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47.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478.xml"/></Relationships>
</file>

<file path=ppt/slides/_rels/slide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37.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66.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emf"/><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465.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4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Windows 10: The canvas for your next masterpiece</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132646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 xmlns:a16="http://schemas.microsoft.com/office/drawing/2014/main"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 xmlns:a16="http://schemas.microsoft.com/office/drawing/2014/main"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 xmlns:a16="http://schemas.microsoft.com/office/drawing/2014/main"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 xmlns:a16="http://schemas.microsoft.com/office/drawing/2014/main"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 xmlns:a16="http://schemas.microsoft.com/office/drawing/2014/main"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 xmlns:a16="http://schemas.microsoft.com/office/drawing/2014/main"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 xmlns:a16="http://schemas.microsoft.com/office/drawing/2014/main"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 xmlns:a16="http://schemas.microsoft.com/office/drawing/2014/main"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 xmlns:a16="http://schemas.microsoft.com/office/drawing/2014/main"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 xmlns:a16="http://schemas.microsoft.com/office/drawing/2014/main"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 xmlns:a16="http://schemas.microsoft.com/office/drawing/2014/main"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 xmlns:a16="http://schemas.microsoft.com/office/drawing/2014/main"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 xmlns:a16="http://schemas.microsoft.com/office/drawing/2014/main"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 xmlns:a16="http://schemas.microsoft.com/office/drawing/2014/main"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 xmlns:a16="http://schemas.microsoft.com/office/drawing/2014/main"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 xmlns:a16="http://schemas.microsoft.com/office/drawing/2014/main"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 xmlns:a16="http://schemas.microsoft.com/office/drawing/2014/main"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 xmlns:a16="http://schemas.microsoft.com/office/drawing/2014/main"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 xmlns:a16="http://schemas.microsoft.com/office/drawing/2014/main"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 xmlns:a16="http://schemas.microsoft.com/office/drawing/2014/main"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 xmlns:a16="http://schemas.microsoft.com/office/drawing/2014/main"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 xmlns:a16="http://schemas.microsoft.com/office/drawing/2014/main"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 xmlns:a16="http://schemas.microsoft.com/office/drawing/2014/main"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 xmlns:a16="http://schemas.microsoft.com/office/drawing/2014/main"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 xmlns:a16="http://schemas.microsoft.com/office/drawing/2014/main"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 xmlns:a16="http://schemas.microsoft.com/office/drawing/2014/main"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 xmlns:a16="http://schemas.microsoft.com/office/drawing/2014/main"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 xmlns:a16="http://schemas.microsoft.com/office/drawing/2014/main"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 xmlns:a16="http://schemas.microsoft.com/office/drawing/2014/main"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 xmlns:a16="http://schemas.microsoft.com/office/drawing/2014/main"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 xmlns:a16="http://schemas.microsoft.com/office/drawing/2014/main"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 xmlns:a16="http://schemas.microsoft.com/office/drawing/2014/main"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 xmlns:a16="http://schemas.microsoft.com/office/drawing/2014/main"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 xmlns:a16="http://schemas.microsoft.com/office/drawing/2014/main"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 xmlns:a16="http://schemas.microsoft.com/office/drawing/2014/main"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 xmlns:a16="http://schemas.microsoft.com/office/drawing/2014/main"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 xmlns:a16="http://schemas.microsoft.com/office/drawing/2014/main"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 xmlns:a16="http://schemas.microsoft.com/office/drawing/2014/main"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 xmlns:a16="http://schemas.microsoft.com/office/drawing/2014/main"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 xmlns:a16="http://schemas.microsoft.com/office/drawing/2014/main"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 xmlns:a16="http://schemas.microsoft.com/office/drawing/2014/main"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 xmlns:a16="http://schemas.microsoft.com/office/drawing/2014/main"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 xmlns:a16="http://schemas.microsoft.com/office/drawing/2014/main"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 xmlns:a16="http://schemas.microsoft.com/office/drawing/2014/main"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 xmlns:a16="http://schemas.microsoft.com/office/drawing/2014/main"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 xmlns:a16="http://schemas.microsoft.com/office/drawing/2014/main"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 xmlns:a16="http://schemas.microsoft.com/office/drawing/2014/main"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 xmlns:a16="http://schemas.microsoft.com/office/drawing/2014/main"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 xmlns:a16="http://schemas.microsoft.com/office/drawing/2014/main"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 xmlns:a16="http://schemas.microsoft.com/office/drawing/2014/main"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 xmlns:a16="http://schemas.microsoft.com/office/drawing/2014/main"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 xmlns:a16="http://schemas.microsoft.com/office/drawing/2014/main"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 xmlns:a16="http://schemas.microsoft.com/office/drawing/2014/main"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 xmlns:a16="http://schemas.microsoft.com/office/drawing/2014/main"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 xmlns:a16="http://schemas.microsoft.com/office/drawing/2014/main"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 xmlns:a16="http://schemas.microsoft.com/office/drawing/2014/main"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 xmlns:a16="http://schemas.microsoft.com/office/drawing/2014/main"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 xmlns:a16="http://schemas.microsoft.com/office/drawing/2014/main"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 xmlns:a16="http://schemas.microsoft.com/office/drawing/2014/main"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 xmlns:a16="http://schemas.microsoft.com/office/drawing/2014/main"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 xmlns:a16="http://schemas.microsoft.com/office/drawing/2014/main"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 xmlns:a16="http://schemas.microsoft.com/office/drawing/2014/main"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 xmlns:a16="http://schemas.microsoft.com/office/drawing/2014/main"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 xmlns:a16="http://schemas.microsoft.com/office/drawing/2014/main"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 xmlns:a16="http://schemas.microsoft.com/office/drawing/2014/main"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 xmlns:a16="http://schemas.microsoft.com/office/drawing/2014/main"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 xmlns:a16="http://schemas.microsoft.com/office/drawing/2014/main"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 xmlns:a16="http://schemas.microsoft.com/office/drawing/2014/main"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 xmlns:a16="http://schemas.microsoft.com/office/drawing/2014/main"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 xmlns:a16="http://schemas.microsoft.com/office/drawing/2014/main"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 xmlns:a16="http://schemas.microsoft.com/office/drawing/2014/main"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 xmlns:a16="http://schemas.microsoft.com/office/drawing/2014/main"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 xmlns:a16="http://schemas.microsoft.com/office/drawing/2014/main"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 xmlns:a16="http://schemas.microsoft.com/office/drawing/2014/main"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 xmlns:a16="http://schemas.microsoft.com/office/drawing/2014/main"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 xmlns:a16="http://schemas.microsoft.com/office/drawing/2014/main"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 xmlns:a16="http://schemas.microsoft.com/office/drawing/2014/main"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 xmlns:a16="http://schemas.microsoft.com/office/drawing/2014/main"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 xmlns:a16="http://schemas.microsoft.com/office/drawing/2014/main"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 xmlns:a16="http://schemas.microsoft.com/office/drawing/2014/main"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 xmlns:a16="http://schemas.microsoft.com/office/drawing/2014/main"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 xmlns:a16="http://schemas.microsoft.com/office/drawing/2014/main"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 xmlns:a16="http://schemas.microsoft.com/office/drawing/2014/main"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 xmlns:a16="http://schemas.microsoft.com/office/drawing/2014/main"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 xmlns:a16="http://schemas.microsoft.com/office/drawing/2014/main"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 xmlns:a16="http://schemas.microsoft.com/office/drawing/2014/main"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 xmlns:a16="http://schemas.microsoft.com/office/drawing/2014/main"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 xmlns:a16="http://schemas.microsoft.com/office/drawing/2014/main"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 xmlns:a16="http://schemas.microsoft.com/office/drawing/2014/main"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 xmlns:a16="http://schemas.microsoft.com/office/drawing/2014/main"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 xmlns:a16="http://schemas.microsoft.com/office/drawing/2014/main"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 xmlns:a16="http://schemas.microsoft.com/office/drawing/2014/main"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 xmlns:a16="http://schemas.microsoft.com/office/drawing/2014/main"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 xmlns:a16="http://schemas.microsoft.com/office/drawing/2014/main"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 xmlns:a16="http://schemas.microsoft.com/office/drawing/2014/main"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 xmlns:a16="http://schemas.microsoft.com/office/drawing/2014/main"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 xmlns:a16="http://schemas.microsoft.com/office/drawing/2014/main"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 xmlns:a16="http://schemas.microsoft.com/office/drawing/2014/main"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 xmlns:a16="http://schemas.microsoft.com/office/drawing/2014/main"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 xmlns:a16="http://schemas.microsoft.com/office/drawing/2014/main"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 xmlns:a16="http://schemas.microsoft.com/office/drawing/2014/main"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 xmlns:a16="http://schemas.microsoft.com/office/drawing/2014/main"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 xmlns:a16="http://schemas.microsoft.com/office/drawing/2014/main"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 xmlns:a16="http://schemas.microsoft.com/office/drawing/2014/main"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 xmlns:a16="http://schemas.microsoft.com/office/drawing/2014/main"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 xmlns:a16="http://schemas.microsoft.com/office/drawing/2014/main"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 xmlns:a16="http://schemas.microsoft.com/office/drawing/2014/main"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 xmlns:a16="http://schemas.microsoft.com/office/drawing/2014/main"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 xmlns:a16="http://schemas.microsoft.com/office/drawing/2014/main"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 xmlns:a16="http://schemas.microsoft.com/office/drawing/2014/main"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 xmlns:a16="http://schemas.microsoft.com/office/drawing/2014/main"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47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692294" y="1926592"/>
            <a:ext cx="3051888" cy="1834137"/>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&gt;20</a:t>
            </a:r>
            <a:r>
              <a:rPr lang="en-US" sz="3672" dirty="0">
                <a:gradFill>
                  <a:gsLst>
                    <a:gs pos="0">
                      <a:srgbClr val="FFFFFF"/>
                    </a:gs>
                    <a:gs pos="100000">
                      <a:srgbClr val="FFFFFF"/>
                    </a:gs>
                  </a:gsLst>
                  <a:lin ang="5400000" scaled="0"/>
                </a:gradFill>
                <a:latin typeface="Segoe UI Light"/>
                <a:cs typeface="Segoe UI Semibold" panose="020B0702040204020203" pitchFamily="34" charset="0"/>
              </a:rPr>
              <a:t>%</a:t>
            </a:r>
            <a:endParaRPr lang="en-US" sz="4896" dirty="0">
              <a:gradFill>
                <a:gsLst>
                  <a:gs pos="0">
                    <a:srgbClr val="FFFFFF"/>
                  </a:gs>
                  <a:gs pos="100000">
                    <a:srgbClr val="FFFFFF"/>
                  </a:gs>
                </a:gsLst>
                <a:lin ang="5400000" scaled="0"/>
              </a:gradFill>
              <a:latin typeface="Segoe UI Light"/>
              <a:cs typeface="Segoe UI Semibold" panose="020B0702040204020203" pitchFamily="34" charset="0"/>
            </a:endParaRP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Customer VMs</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are on Linux</a:t>
            </a:r>
          </a:p>
        </p:txBody>
      </p:sp>
      <p:sp>
        <p:nvSpPr>
          <p:cNvPr id="28" name="TextBox 27"/>
          <p:cNvSpPr txBox="1"/>
          <p:nvPr/>
        </p:nvSpPr>
        <p:spPr>
          <a:xfrm>
            <a:off x="169908"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&gt;90,000     </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4115418"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126"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3" y="4069282"/>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53335" y="4446383"/>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1.4</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SQL databases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314"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&gt;50</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Trillion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Storage objects</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606" y="4403694"/>
            <a:ext cx="418452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3</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Developers registered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with Visual Studio Online</a:t>
            </a:r>
          </a:p>
        </p:txBody>
      </p:sp>
      <p:sp>
        <p:nvSpPr>
          <p:cNvPr id="24" name="TextBox 23"/>
          <p:cNvSpPr txBox="1"/>
          <p:nvPr/>
        </p:nvSpPr>
        <p:spPr>
          <a:xfrm>
            <a:off x="169908" y="4403692"/>
            <a:ext cx="3851052" cy="2111136"/>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425</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Azure Active</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Directory Users</a:t>
            </a:r>
          </a:p>
          <a:p>
            <a:pPr algn="ctr" defTabSz="932657">
              <a:lnSpc>
                <a:spcPct val="90000"/>
              </a:lnSpc>
              <a:spcAft>
                <a:spcPts val="600"/>
              </a:spcAft>
            </a:pPr>
            <a:endParaRPr lang="en-US" sz="200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61" y="221243"/>
            <a:ext cx="6225690" cy="1126420"/>
          </a:xfrm>
          <a:prstGeom prst="rect">
            <a:avLst/>
          </a:prstGeom>
          <a:noFill/>
        </p:spPr>
        <p:txBody>
          <a:bodyPr wrap="none" lIns="182854" tIns="146283" rIns="182854" bIns="146283" rtlCol="0">
            <a:spAutoFit/>
          </a:bodyPr>
          <a:lstStyle/>
          <a:p>
            <a:pPr algn="ctr" defTabSz="932657">
              <a:lnSpc>
                <a:spcPct val="90000"/>
              </a:lnSpc>
              <a:spcAft>
                <a:spcPts val="600"/>
              </a:spcAft>
            </a:pPr>
            <a:r>
              <a:rPr lang="en-US" sz="6000" dirty="0">
                <a:solidFill>
                  <a:srgbClr val="0078D7">
                    <a:lumMod val="60000"/>
                    <a:lumOff val="40000"/>
                  </a:srgbClr>
                </a:solidFill>
                <a:latin typeface="Segoe UI Light"/>
              </a:rPr>
              <a:t>Azure momentum</a:t>
            </a:r>
          </a:p>
        </p:txBody>
      </p:sp>
      <p:cxnSp>
        <p:nvCxnSpPr>
          <p:cNvPr id="20" name="Straight Connector 19"/>
          <p:cNvCxnSpPr/>
          <p:nvPr/>
        </p:nvCxnSpPr>
        <p:spPr>
          <a:xfrm>
            <a:off x="883" y="1518949"/>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112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sz="4000">
                <a:gradFill>
                  <a:gsLst>
                    <a:gs pos="0">
                      <a:srgbClr val="FFFFFF"/>
                    </a:gs>
                    <a:gs pos="100000">
                      <a:srgbClr val="FFFFFF"/>
                    </a:gs>
                  </a:gsLst>
                  <a:lin ang="5400000" scaled="0"/>
                </a:gradFill>
                <a:sym typeface="Wingdings" panose="05000000000000000000" pitchFamily="2" charset="2"/>
              </a:rPr>
              <a:t> Using the best tools for the job</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Leveraging your existing skills/code/investments</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Deploying and integrating with multiple clouds</a:t>
            </a:r>
            <a:endParaRPr sz="400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Flexibility means…</a:t>
            </a:r>
            <a:endParaRPr sz="6000" dirty="0">
              <a:solidFill>
                <a:srgbClr val="0078D7">
                  <a:lumMod val="60000"/>
                  <a:lumOff val="40000"/>
                </a:srgbClr>
              </a:solidFill>
            </a:endParaRPr>
          </a:p>
        </p:txBody>
      </p:sp>
    </p:spTree>
    <p:extLst>
      <p:ext uri="{BB962C8B-B14F-4D97-AF65-F5344CB8AC3E}">
        <p14:creationId xmlns:p14="http://schemas.microsoft.com/office/powerpoint/2010/main" val="63707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8900000">
            <a:off x="9757673" y="3430007"/>
            <a:ext cx="411115" cy="411115"/>
          </a:xfrm>
          <a:prstGeom prst="rect">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txBox="1">
            <a:spLocks/>
          </p:cNvSpPr>
          <p:nvPr/>
        </p:nvSpPr>
        <p:spPr>
          <a:xfrm>
            <a:off x="8189506" y="1684023"/>
            <a:ext cx="3780132" cy="2057401"/>
          </a:xfrm>
          <a:prstGeom prst="rect">
            <a:avLst/>
          </a:prstGeom>
          <a:solidFill>
            <a:srgbClr val="292929"/>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lvl="0" algn="ctr" defTabSz="932742">
              <a:lnSpc>
                <a:spcPct val="100000"/>
              </a:lnSpc>
              <a:spcBef>
                <a:spcPts val="0"/>
              </a:spcBef>
            </a:pPr>
            <a:r>
              <a:rPr lang="en-US" sz="2400" dirty="0" smtClean="0">
                <a:solidFill>
                  <a:srgbClr val="DFDFDE"/>
                </a:solidFill>
                <a:latin typeface="Segoe UI Semilight" panose="020B0402040204020203" pitchFamily="34" charset="0"/>
                <a:ea typeface="Segoe UI" pitchFamily="34" charset="0"/>
                <a:cs typeface="Segoe UI Semilight" panose="020B0402040204020203" pitchFamily="34" charset="0"/>
              </a:rPr>
              <a:t>Other tools</a:t>
            </a:r>
            <a:endParaRPr lang="en-US" sz="2000" dirty="0" smtClean="0">
              <a:solidFill>
                <a:srgbClr val="DFDFDE"/>
              </a:solidFill>
              <a:latin typeface="Segoe UI Semilight" panose="020B0402040204020203" pitchFamily="34" charset="0"/>
              <a:ea typeface="Segoe UI" pitchFamily="34" charset="0"/>
              <a:cs typeface="Segoe UI Semilight" panose="020B0402040204020203" pitchFamily="34" charset="0"/>
            </a:endParaRPr>
          </a:p>
          <a:p>
            <a:pPr lvl="0" algn="ctr" defTabSz="932742">
              <a:lnSpc>
                <a:spcPct val="100000"/>
              </a:lnSpc>
              <a:spcBef>
                <a:spcPts val="0"/>
              </a:spcBef>
            </a:pPr>
            <a:r>
              <a:rPr lang="en-US" sz="1600" dirty="0" smtClean="0">
                <a:solidFill>
                  <a:srgbClr val="DFDFDE"/>
                </a:solidFill>
                <a:latin typeface="Segoe UI Semilight" panose="020B0402040204020203" pitchFamily="34" charset="0"/>
                <a:ea typeface="+mn-ea"/>
                <a:cs typeface="Segoe UI Semilight" panose="020B0402040204020203" pitchFamily="34" charset="0"/>
              </a:rPr>
              <a:t>(Eclipse,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Xcode</a:t>
            </a:r>
            <a:r>
              <a:rPr lang="en-US" sz="1600" dirty="0" smtClean="0">
                <a:solidFill>
                  <a:srgbClr val="DFDFDE"/>
                </a:solidFill>
                <a:latin typeface="Segoe UI Semilight" panose="020B0402040204020203" pitchFamily="34" charset="0"/>
                <a:ea typeface="+mn-ea"/>
                <a:cs typeface="Segoe UI Semilight" panose="020B0402040204020203" pitchFamily="34" charset="0"/>
              </a:rPr>
              <a:t>, Sublime, IntelliJ,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etc</a:t>
            </a:r>
            <a:r>
              <a:rPr lang="en-US" sz="1600" dirty="0" smtClean="0">
                <a:solidFill>
                  <a:srgbClr val="DFDFDE"/>
                </a:solidFill>
                <a:latin typeface="Segoe UI Semilight" panose="020B0402040204020203" pitchFamily="34" charset="0"/>
                <a:ea typeface="+mn-ea"/>
                <a:cs typeface="Segoe UI Semilight" panose="020B0402040204020203" pitchFamily="34" charset="0"/>
              </a:rPr>
              <a:t>)</a:t>
            </a:r>
            <a:endParaRPr lang="en-US" sz="1400" dirty="0">
              <a:solidFill>
                <a:srgbClr val="DFDFDE"/>
              </a:solidFill>
              <a:latin typeface="Segoe UI Semilight" panose="020B0402040204020203" pitchFamily="34" charset="0"/>
              <a:ea typeface="+mn-ea"/>
              <a:cs typeface="Segoe UI Semilight" panose="020B0402040204020203" pitchFamily="34" charset="0"/>
            </a:endParaRPr>
          </a:p>
        </p:txBody>
      </p:sp>
      <p:sp>
        <p:nvSpPr>
          <p:cNvPr id="36" name="Title 1"/>
          <p:cNvSpPr txBox="1">
            <a:spLocks/>
          </p:cNvSpPr>
          <p:nvPr/>
        </p:nvSpPr>
        <p:spPr>
          <a:xfrm>
            <a:off x="619124" y="447150"/>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dirty="0">
                <a:solidFill>
                  <a:schemeClr val="tx1"/>
                </a:solidFill>
              </a:rPr>
              <a:t>Visual Studio </a:t>
            </a:r>
            <a:r>
              <a:rPr lang="en-US" dirty="0" smtClean="0">
                <a:solidFill>
                  <a:schemeClr val="tx1"/>
                </a:solidFill>
              </a:rPr>
              <a:t>Family</a:t>
            </a:r>
            <a:endParaRPr lang="en-US" sz="4000" dirty="0">
              <a:solidFill>
                <a:schemeClr val="tx1"/>
              </a:solidFill>
            </a:endParaRPr>
          </a:p>
        </p:txBody>
      </p:sp>
      <p:sp>
        <p:nvSpPr>
          <p:cNvPr id="40" name="Title 1"/>
          <p:cNvSpPr txBox="1">
            <a:spLocks/>
          </p:cNvSpPr>
          <p:nvPr/>
        </p:nvSpPr>
        <p:spPr>
          <a:xfrm>
            <a:off x="619124" y="5958433"/>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4000" dirty="0" smtClean="0">
                <a:solidFill>
                  <a:schemeClr val="tx1"/>
                </a:solidFill>
              </a:rPr>
              <a:t>Best-in-class tools for </a:t>
            </a:r>
            <a:r>
              <a:rPr lang="en-US" sz="4000" u="sng" dirty="0" smtClean="0">
                <a:solidFill>
                  <a:schemeClr val="tx1"/>
                </a:solidFill>
              </a:rPr>
              <a:t>every</a:t>
            </a:r>
            <a:r>
              <a:rPr lang="en-US" sz="4000" dirty="0" smtClean="0">
                <a:solidFill>
                  <a:schemeClr val="tx1"/>
                </a:solidFill>
              </a:rPr>
              <a:t> developer</a:t>
            </a:r>
            <a:endParaRPr lang="en-US" sz="4000" dirty="0">
              <a:solidFill>
                <a:schemeClr val="tx1"/>
              </a:solidFill>
            </a:endParaRPr>
          </a:p>
        </p:txBody>
      </p:sp>
      <p:grpSp>
        <p:nvGrpSpPr>
          <p:cNvPr id="69" name="Group 68"/>
          <p:cNvGrpSpPr/>
          <p:nvPr/>
        </p:nvGrpSpPr>
        <p:grpSpPr>
          <a:xfrm>
            <a:off x="428288" y="3982172"/>
            <a:ext cx="11541350" cy="1953489"/>
            <a:chOff x="428288" y="3982172"/>
            <a:chExt cx="11541350" cy="1953489"/>
          </a:xfrm>
        </p:grpSpPr>
        <p:sp>
          <p:nvSpPr>
            <p:cNvPr id="70" name="Title 1"/>
            <p:cNvSpPr txBox="1">
              <a:spLocks/>
            </p:cNvSpPr>
            <p:nvPr/>
          </p:nvSpPr>
          <p:spPr>
            <a:xfrm>
              <a:off x="428288" y="4779750"/>
              <a:ext cx="11541350" cy="1155911"/>
            </a:xfrm>
            <a:prstGeom prst="rect">
              <a:avLst/>
            </a:prstGeom>
            <a:solidFill>
              <a:srgbClr val="878787"/>
            </a:solidFill>
          </p:spPr>
          <p:txBody>
            <a:bodyPr vert="horz" lIns="274320" tIns="186521" rIns="186521" bIns="186521" numCol="3" spcCol="182880" rtlCol="0" anchor="t">
              <a:noAutofit/>
            </a:bodyPr>
            <a:lstStyle>
              <a:defPPr>
                <a:defRPr lang="en-US"/>
              </a:defPPr>
              <a:lvl1pPr defTabSz="914400">
                <a:lnSpc>
                  <a:spcPct val="100000"/>
                </a:lnSpc>
                <a:spcBef>
                  <a:spcPct val="0"/>
                </a:spcBef>
                <a:buNone/>
                <a:defRPr sz="1600">
                  <a:latin typeface="Segoe UI Semilight" panose="020B0402040204020203" pitchFamily="34" charset="0"/>
                  <a:ea typeface="+mj-ea"/>
                  <a:cs typeface="Segoe UI Semilight" panose="020B0402040204020203" pitchFamily="34" charset="0"/>
                </a:defRPr>
              </a:lvl1pPr>
            </a:lstStyle>
            <a:p>
              <a:r>
                <a:rPr lang="en-US" dirty="0" smtClean="0">
                  <a:sym typeface="Wingdings" panose="05000000000000000000" pitchFamily="2" charset="2"/>
                </a:rPr>
                <a:t>Agile </a:t>
              </a:r>
              <a:r>
                <a:rPr lang="en-US" dirty="0">
                  <a:sym typeface="Wingdings" panose="05000000000000000000" pitchFamily="2" charset="2"/>
                </a:rPr>
                <a:t>planning + collaboration tools</a:t>
              </a:r>
            </a:p>
            <a:p>
              <a:r>
                <a:rPr lang="en-US" dirty="0">
                  <a:sym typeface="Wingdings" panose="05000000000000000000" pitchFamily="2" charset="2"/>
                </a:rPr>
                <a:t>Source Control repositories</a:t>
              </a:r>
            </a:p>
            <a:p>
              <a:r>
                <a:rPr lang="en-US" dirty="0">
                  <a:sym typeface="Wingdings" panose="05000000000000000000" pitchFamily="2" charset="2"/>
                </a:rPr>
                <a:t>Bug and work item tracking</a:t>
              </a:r>
            </a:p>
            <a:p>
              <a:endParaRPr lang="en-US" dirty="0">
                <a:sym typeface="Wingdings" panose="05000000000000000000" pitchFamily="2" charset="2"/>
              </a:endParaRPr>
            </a:p>
            <a:p>
              <a:r>
                <a:rPr lang="en-US" dirty="0" smtClean="0">
                  <a:sym typeface="Wingdings" panose="05000000000000000000" pitchFamily="2" charset="2"/>
                </a:rPr>
                <a:t>Continuous </a:t>
              </a:r>
              <a:r>
                <a:rPr lang="en-US" dirty="0">
                  <a:sym typeface="Wingdings" panose="05000000000000000000" pitchFamily="2" charset="2"/>
                </a:rPr>
                <a:t>integration builds</a:t>
              </a:r>
            </a:p>
            <a:p>
              <a:r>
                <a:rPr lang="en-US" dirty="0">
                  <a:sym typeface="Wingdings" panose="05000000000000000000" pitchFamily="2" charset="2"/>
                </a:rPr>
                <a:t>Load testing</a:t>
              </a:r>
            </a:p>
            <a:p>
              <a:r>
                <a:rPr lang="en-US" dirty="0">
                  <a:sym typeface="Wingdings" panose="05000000000000000000" pitchFamily="2" charset="2"/>
                </a:rPr>
                <a:t>Application performance monitoring</a:t>
              </a:r>
            </a:p>
            <a:p>
              <a:endParaRPr lang="en-US" dirty="0">
                <a:sym typeface="Wingdings" panose="05000000000000000000" pitchFamily="2" charset="2"/>
              </a:endParaRPr>
            </a:p>
            <a:p>
              <a:r>
                <a:rPr lang="en-US" dirty="0">
                  <a:sym typeface="Wingdings" panose="05000000000000000000" pitchFamily="2" charset="2"/>
                </a:rPr>
                <a:t>Available on-premises with </a:t>
              </a:r>
              <a:r>
                <a:rPr lang="en-US" dirty="0" smtClean="0">
                  <a:sym typeface="Wingdings" panose="05000000000000000000" pitchFamily="2" charset="2"/>
                </a:rPr>
                <a:t>TFS</a:t>
              </a:r>
            </a:p>
            <a:p>
              <a:r>
                <a:rPr lang="en-US" dirty="0" smtClean="0">
                  <a:sym typeface="Wingdings" panose="05000000000000000000" pitchFamily="2" charset="2"/>
                </a:rPr>
                <a:t>Crash </a:t>
              </a:r>
              <a:r>
                <a:rPr lang="en-US" dirty="0">
                  <a:sym typeface="Wingdings" panose="05000000000000000000" pitchFamily="2" charset="2"/>
                </a:rPr>
                <a:t>analytics</a:t>
              </a:r>
            </a:p>
            <a:p>
              <a:r>
                <a:rPr lang="en-US" dirty="0">
                  <a:sym typeface="Wingdings" panose="05000000000000000000" pitchFamily="2" charset="2"/>
                </a:rPr>
                <a:t>Free for up to 5 users</a:t>
              </a:r>
            </a:p>
          </p:txBody>
        </p:sp>
        <p:sp>
          <p:nvSpPr>
            <p:cNvPr id="71" name="Title 1"/>
            <p:cNvSpPr txBox="1">
              <a:spLocks/>
            </p:cNvSpPr>
            <p:nvPr/>
          </p:nvSpPr>
          <p:spPr>
            <a:xfrm>
              <a:off x="428288" y="3982172"/>
              <a:ext cx="11541350" cy="797579"/>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800">
                  <a:gradFill>
                    <a:gsLst>
                      <a:gs pos="0">
                        <a:srgbClr val="FFFFFF"/>
                      </a:gs>
                      <a:gs pos="100000">
                        <a:srgbClr val="FFFFFF"/>
                      </a:gs>
                    </a:gsLst>
                    <a:lin ang="5400000" scaled="0"/>
                  </a:gra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     </a:t>
              </a:r>
              <a:r>
                <a:rPr lang="en-US" sz="2400" dirty="0" smtClean="0">
                  <a:latin typeface="Segoe UI Semilight" panose="020B0402040204020203" pitchFamily="34" charset="0"/>
                  <a:cs typeface="Segoe UI Semilight" panose="020B0402040204020203" pitchFamily="34" charset="0"/>
                </a:rPr>
                <a:t>Visual </a:t>
              </a:r>
              <a:r>
                <a:rPr lang="en-US" sz="2400" dirty="0">
                  <a:latin typeface="Segoe UI Semilight" panose="020B0402040204020203" pitchFamily="34" charset="0"/>
                  <a:cs typeface="Segoe UI Semilight" panose="020B0402040204020203" pitchFamily="34" charset="0"/>
                </a:rPr>
                <a:t>Studio Online</a:t>
              </a:r>
              <a:endParaRPr lang="en-US" dirty="0">
                <a:latin typeface="Segoe UI Semilight" panose="020B0402040204020203" pitchFamily="34" charset="0"/>
                <a:cs typeface="Segoe UI Semilight" panose="020B0402040204020203" pitchFamily="34" charset="0"/>
              </a:endParaRPr>
            </a:p>
          </p:txBody>
        </p:sp>
        <p:pic>
          <p:nvPicPr>
            <p:cNvPr id="72" name="Picture 71"/>
            <p:cNvPicPr>
              <a:picLocks noChangeAspect="1"/>
            </p:cNvPicPr>
            <p:nvPr/>
          </p:nvPicPr>
          <p:blipFill>
            <a:blip r:embed="rId3"/>
            <a:stretch>
              <a:fillRect/>
            </a:stretch>
          </p:blipFill>
          <p:spPr>
            <a:xfrm>
              <a:off x="4526665" y="4139163"/>
              <a:ext cx="430345" cy="429498"/>
            </a:xfrm>
            <a:prstGeom prst="rect">
              <a:avLst/>
            </a:prstGeom>
          </p:spPr>
        </p:pic>
      </p:grpSp>
      <p:grpSp>
        <p:nvGrpSpPr>
          <p:cNvPr id="3" name="Group 2"/>
          <p:cNvGrpSpPr/>
          <p:nvPr/>
        </p:nvGrpSpPr>
        <p:grpSpPr>
          <a:xfrm>
            <a:off x="428288" y="1668970"/>
            <a:ext cx="3780132" cy="2196430"/>
            <a:chOff x="6257236" y="1668970"/>
            <a:chExt cx="3780132" cy="2196430"/>
          </a:xfrm>
        </p:grpSpPr>
        <p:sp>
          <p:nvSpPr>
            <p:cNvPr id="23" name="Title 1"/>
            <p:cNvSpPr txBox="1">
              <a:spLocks/>
            </p:cNvSpPr>
            <p:nvPr/>
          </p:nvSpPr>
          <p:spPr>
            <a:xfrm>
              <a:off x="6257236" y="2500175"/>
              <a:ext cx="3780131" cy="1253539"/>
            </a:xfrm>
            <a:prstGeom prst="rect">
              <a:avLst/>
            </a:prstGeom>
            <a:solidFill>
              <a:srgbClr val="5C2E91"/>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Most complete developer IDE</a:t>
              </a:r>
            </a:p>
          </p:txBody>
        </p:sp>
        <p:sp>
          <p:nvSpPr>
            <p:cNvPr id="24" name="Rectangle 23"/>
            <p:cNvSpPr/>
            <p:nvPr/>
          </p:nvSpPr>
          <p:spPr bwMode="auto">
            <a:xfrm>
              <a:off x="6257237" y="1668970"/>
              <a:ext cx="3780131" cy="831206"/>
            </a:xfrm>
            <a:prstGeom prst="rect">
              <a:avLst/>
            </a:prstGeom>
            <a:solidFill>
              <a:srgbClr val="371B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2015</a:t>
              </a:r>
            </a:p>
          </p:txBody>
        </p:sp>
        <p:pic>
          <p:nvPicPr>
            <p:cNvPr id="26" name="Picture 25"/>
            <p:cNvPicPr>
              <a:picLocks noChangeAspect="1"/>
            </p:cNvPicPr>
            <p:nvPr/>
          </p:nvPicPr>
          <p:blipFill>
            <a:blip r:embed="rId3"/>
            <a:stretch>
              <a:fillRect/>
            </a:stretch>
          </p:blipFill>
          <p:spPr>
            <a:xfrm>
              <a:off x="6455729" y="1853162"/>
              <a:ext cx="430345" cy="429498"/>
            </a:xfrm>
            <a:prstGeom prst="rect">
              <a:avLst/>
            </a:prstGeom>
          </p:spPr>
        </p:pic>
        <p:sp>
          <p:nvSpPr>
            <p:cNvPr id="27" name="Rectangle 26"/>
            <p:cNvSpPr/>
            <p:nvPr/>
          </p:nvSpPr>
          <p:spPr bwMode="auto">
            <a:xfrm rot="18900000">
              <a:off x="7944058" y="3571511"/>
              <a:ext cx="293889" cy="293889"/>
            </a:xfrm>
            <a:prstGeom prst="rect">
              <a:avLst/>
            </a:prstGeom>
            <a:solidFill>
              <a:srgbClr val="5C2E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4308897" y="1668970"/>
            <a:ext cx="3780132" cy="2196494"/>
            <a:chOff x="2390630" y="1668970"/>
            <a:chExt cx="3780132" cy="2196494"/>
          </a:xfrm>
        </p:grpSpPr>
        <p:grpSp>
          <p:nvGrpSpPr>
            <p:cNvPr id="29" name="Group 28"/>
            <p:cNvGrpSpPr/>
            <p:nvPr/>
          </p:nvGrpSpPr>
          <p:grpSpPr>
            <a:xfrm>
              <a:off x="2390630" y="1668970"/>
              <a:ext cx="3780132" cy="2084745"/>
              <a:chOff x="461566" y="1668970"/>
              <a:chExt cx="3780132" cy="2084745"/>
            </a:xfrm>
          </p:grpSpPr>
          <p:grpSp>
            <p:nvGrpSpPr>
              <p:cNvPr id="31" name="Group 30"/>
              <p:cNvGrpSpPr/>
              <p:nvPr/>
            </p:nvGrpSpPr>
            <p:grpSpPr>
              <a:xfrm>
                <a:off x="461566" y="1668970"/>
                <a:ext cx="3780132" cy="2084745"/>
                <a:chOff x="461566" y="1668970"/>
                <a:chExt cx="3780132" cy="2084745"/>
              </a:xfrm>
            </p:grpSpPr>
            <p:sp>
              <p:nvSpPr>
                <p:cNvPr id="33" name="Title 1"/>
                <p:cNvSpPr txBox="1">
                  <a:spLocks/>
                </p:cNvSpPr>
                <p:nvPr/>
              </p:nvSpPr>
              <p:spPr>
                <a:xfrm>
                  <a:off x="461566" y="2500176"/>
                  <a:ext cx="3776084" cy="1253539"/>
                </a:xfrm>
                <a:prstGeom prst="rect">
                  <a:avLst/>
                </a:prstGeom>
                <a:solidFill>
                  <a:srgbClr val="028FD6"/>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Code optimized editor</a:t>
                  </a:r>
                  <a:endParaRPr lang="en-US" sz="1800" dirty="0">
                    <a:solidFill>
                      <a:schemeClr val="tx1"/>
                    </a:solidFill>
                    <a:latin typeface="Segoe UI Semilight" panose="020B0402040204020203" pitchFamily="34" charset="0"/>
                    <a:cs typeface="Segoe UI Semilight" panose="020B0402040204020203" pitchFamily="34" charset="0"/>
                  </a:endParaRPr>
                </a:p>
              </p:txBody>
            </p:sp>
            <p:sp>
              <p:nvSpPr>
                <p:cNvPr id="34" name="Rectangle 33"/>
                <p:cNvSpPr/>
                <p:nvPr/>
              </p:nvSpPr>
              <p:spPr bwMode="auto">
                <a:xfrm>
                  <a:off x="461567" y="1668970"/>
                  <a:ext cx="3780131" cy="831206"/>
                </a:xfrm>
                <a:prstGeom prst="rect">
                  <a:avLst/>
                </a:prstGeom>
                <a:solidFill>
                  <a:srgbClr val="0356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Code</a:t>
                  </a:r>
                  <a:endPar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32" name="Picture 31"/>
              <p:cNvPicPr>
                <a:picLocks noChangeAspect="1"/>
              </p:cNvPicPr>
              <p:nvPr/>
            </p:nvPicPr>
            <p:blipFill>
              <a:blip r:embed="rId3"/>
              <a:stretch>
                <a:fillRect/>
              </a:stretch>
            </p:blipFill>
            <p:spPr>
              <a:xfrm>
                <a:off x="695525" y="1853162"/>
                <a:ext cx="430345" cy="429498"/>
              </a:xfrm>
              <a:prstGeom prst="rect">
                <a:avLst/>
              </a:prstGeom>
            </p:spPr>
          </p:pic>
        </p:grpSp>
        <p:sp>
          <p:nvSpPr>
            <p:cNvPr id="30" name="Rectangle 29"/>
            <p:cNvSpPr/>
            <p:nvPr/>
          </p:nvSpPr>
          <p:spPr bwMode="auto">
            <a:xfrm rot="18900000">
              <a:off x="4129856" y="3571881"/>
              <a:ext cx="293583" cy="293583"/>
            </a:xfrm>
            <a:prstGeom prst="rect">
              <a:avLst/>
            </a:prstGeom>
            <a:solidFill>
              <a:srgbClr val="02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3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Office</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200895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par>
                          <p:cTn id="17" fill="hold">
                            <p:stCondLst>
                              <p:cond delay="1000"/>
                            </p:stCondLst>
                            <p:childTnLst>
                              <p:par>
                                <p:cTn id="18" presetID="35" presetClass="path" presetSubtype="0" decel="100000" fill="hold" nodeType="afterEffect">
                                  <p:stCondLst>
                                    <p:cond delay="0"/>
                                  </p:stCondLst>
                                  <p:childTnLst>
                                    <p:animMotion origin="layout" path="M 0 -3.7037E-6 L -0.33333 -3.7037E-6 " pathEditMode="relative" rAng="0" ptsTypes="AA">
                                      <p:cBhvr>
                                        <p:cTn id="19" dur="750" fill="hold"/>
                                        <p:tgtEl>
                                          <p:spTgt spid="36"/>
                                        </p:tgtEl>
                                        <p:attrNameLst>
                                          <p:attrName>ppt_x</p:attrName>
                                          <p:attrName>ppt_y</p:attrName>
                                        </p:attrNameLst>
                                      </p:cBhvr>
                                      <p:rCtr x="-16667" y="0"/>
                                    </p:animMotion>
                                  </p:childTnLst>
                                </p:cTn>
                              </p:par>
                              <p:par>
                                <p:cTn id="20" presetID="35" presetClass="path" presetSubtype="0" decel="100000" fill="hold" nodeType="withEffect">
                                  <p:stCondLst>
                                    <p:cond delay="0"/>
                                  </p:stCondLst>
                                  <p:childTnLst>
                                    <p:animMotion origin="layout" path="M 0 -3.7037E-6 L -0.33333 -3.7037E-6 " pathEditMode="relative" rAng="0" ptsTypes="AA">
                                      <p:cBhvr>
                                        <p:cTn id="21" dur="750" fill="hold"/>
                                        <p:tgtEl>
                                          <p:spTgt spid="4"/>
                                        </p:tgtEl>
                                        <p:attrNameLst>
                                          <p:attrName>ppt_x</p:attrName>
                                          <p:attrName>ppt_y</p:attrName>
                                        </p:attrNameLst>
                                      </p:cBhvr>
                                      <p:rCtr x="-16667" y="0"/>
                                    </p:animMotion>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4187778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296987"/>
            <a:ext cx="12436475" cy="44005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006" y="2952485"/>
            <a:ext cx="1066800" cy="1066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837" y="2720459"/>
            <a:ext cx="1428750" cy="16954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9968" y="2720459"/>
            <a:ext cx="1652337" cy="1652337"/>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61719"/>
          <a:stretch/>
        </p:blipFill>
        <p:spPr>
          <a:xfrm>
            <a:off x="4097337" y="2704835"/>
            <a:ext cx="1562100" cy="1562100"/>
          </a:xfrm>
          <a:prstGeom prst="rect">
            <a:avLst/>
          </a:prstGeom>
        </p:spPr>
      </p:pic>
      <p:sp>
        <p:nvSpPr>
          <p:cNvPr id="3" name="Rectangle 2"/>
          <p:cNvSpPr/>
          <p:nvPr/>
        </p:nvSpPr>
        <p:spPr bwMode="auto">
          <a:xfrm>
            <a:off x="1265237" y="2344737"/>
            <a:ext cx="9982200" cy="2305050"/>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324" y="2733410"/>
            <a:ext cx="5457825" cy="1504950"/>
          </a:xfrm>
          <a:prstGeom prst="rect">
            <a:avLst/>
          </a:prstGeom>
        </p:spPr>
      </p:pic>
    </p:spTree>
    <p:extLst>
      <p:ext uri="{BB962C8B-B14F-4D97-AF65-F5344CB8AC3E}">
        <p14:creationId xmlns:p14="http://schemas.microsoft.com/office/powerpoint/2010/main" val="410019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612334" y="1465802"/>
            <a:ext cx="948345" cy="385419"/>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49" name="Picture 948"/>
          <p:cNvPicPr>
            <a:picLocks noChangeAspect="1"/>
          </p:cNvPicPr>
          <p:nvPr/>
        </p:nvPicPr>
        <p:blipFill>
          <a:blip r:embed="rId3"/>
          <a:stretch>
            <a:fillRect/>
          </a:stretch>
        </p:blipFill>
        <p:spPr>
          <a:xfrm>
            <a:off x="9338380" y="3023019"/>
            <a:ext cx="585173" cy="2076787"/>
          </a:xfrm>
          <a:prstGeom prst="rect">
            <a:avLst/>
          </a:prstGeom>
        </p:spPr>
      </p:pic>
      <p:pic>
        <p:nvPicPr>
          <p:cNvPr id="950" name="Picture 949"/>
          <p:cNvPicPr>
            <a:picLocks noChangeAspect="1"/>
          </p:cNvPicPr>
          <p:nvPr/>
        </p:nvPicPr>
        <p:blipFill>
          <a:blip r:embed="rId4"/>
          <a:stretch>
            <a:fillRect/>
          </a:stretch>
        </p:blipFill>
        <p:spPr>
          <a:xfrm>
            <a:off x="10037192" y="3826196"/>
            <a:ext cx="424537" cy="1273610"/>
          </a:xfrm>
          <a:prstGeom prst="rect">
            <a:avLst/>
          </a:prstGeom>
        </p:spPr>
      </p:pic>
      <p:pic>
        <p:nvPicPr>
          <p:cNvPr id="905" name="Picture 904"/>
          <p:cNvPicPr>
            <a:picLocks noChangeAspect="1"/>
          </p:cNvPicPr>
          <p:nvPr/>
        </p:nvPicPr>
        <p:blipFill>
          <a:blip r:embed="rId5"/>
          <a:stretch>
            <a:fillRect/>
          </a:stretch>
        </p:blipFill>
        <p:spPr>
          <a:xfrm>
            <a:off x="1036103" y="3450995"/>
            <a:ext cx="928118" cy="1659362"/>
          </a:xfrm>
          <a:prstGeom prst="rect">
            <a:avLst/>
          </a:prstGeom>
        </p:spPr>
      </p:pic>
      <p:sp>
        <p:nvSpPr>
          <p:cNvPr id="1020" name="Freeform 28"/>
          <p:cNvSpPr>
            <a:spLocks/>
          </p:cNvSpPr>
          <p:nvPr/>
        </p:nvSpPr>
        <p:spPr bwMode="auto">
          <a:xfrm>
            <a:off x="10589987" y="1244039"/>
            <a:ext cx="1423508" cy="57705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2" name="Freeform 30"/>
          <p:cNvSpPr>
            <a:spLocks/>
          </p:cNvSpPr>
          <p:nvPr/>
        </p:nvSpPr>
        <p:spPr bwMode="auto">
          <a:xfrm>
            <a:off x="6391791" y="3017955"/>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3" name="Rectangle 31"/>
          <p:cNvSpPr>
            <a:spLocks noChangeArrowheads="1"/>
          </p:cNvSpPr>
          <p:nvPr/>
        </p:nvSpPr>
        <p:spPr bwMode="auto">
          <a:xfrm>
            <a:off x="4538610" y="3452963"/>
            <a:ext cx="809600" cy="16159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 name="Rectangle 35"/>
          <p:cNvSpPr>
            <a:spLocks noChangeArrowheads="1"/>
          </p:cNvSpPr>
          <p:nvPr/>
        </p:nvSpPr>
        <p:spPr bwMode="auto">
          <a:xfrm>
            <a:off x="4647362"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7"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8"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 name="Rectangle 39"/>
          <p:cNvSpPr>
            <a:spLocks noChangeArrowheads="1"/>
          </p:cNvSpPr>
          <p:nvPr/>
        </p:nvSpPr>
        <p:spPr bwMode="auto">
          <a:xfrm>
            <a:off x="4647362"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 name="Rectangle 40"/>
          <p:cNvSpPr>
            <a:spLocks noChangeArrowheads="1"/>
          </p:cNvSpPr>
          <p:nvPr/>
        </p:nvSpPr>
        <p:spPr bwMode="auto">
          <a:xfrm>
            <a:off x="5174646" y="392092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 name="Rectangle 41"/>
          <p:cNvSpPr>
            <a:spLocks noChangeArrowheads="1"/>
          </p:cNvSpPr>
          <p:nvPr/>
        </p:nvSpPr>
        <p:spPr bwMode="auto">
          <a:xfrm>
            <a:off x="4997786"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 name="Rectangle 42"/>
          <p:cNvSpPr>
            <a:spLocks noChangeArrowheads="1"/>
          </p:cNvSpPr>
          <p:nvPr/>
        </p:nvSpPr>
        <p:spPr bwMode="auto">
          <a:xfrm>
            <a:off x="4822025" y="392092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 name="Rectangle 43"/>
          <p:cNvSpPr>
            <a:spLocks noChangeArrowheads="1"/>
          </p:cNvSpPr>
          <p:nvPr/>
        </p:nvSpPr>
        <p:spPr bwMode="auto">
          <a:xfrm>
            <a:off x="4647362"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 name="Rectangle 44"/>
          <p:cNvSpPr>
            <a:spLocks noChangeArrowheads="1"/>
          </p:cNvSpPr>
          <p:nvPr/>
        </p:nvSpPr>
        <p:spPr bwMode="auto">
          <a:xfrm>
            <a:off x="5174646" y="409778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 name="Rectangle 45"/>
          <p:cNvSpPr>
            <a:spLocks noChangeArrowheads="1"/>
          </p:cNvSpPr>
          <p:nvPr/>
        </p:nvSpPr>
        <p:spPr bwMode="auto">
          <a:xfrm>
            <a:off x="4997786"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 name="Rectangle 46"/>
          <p:cNvSpPr>
            <a:spLocks noChangeArrowheads="1"/>
          </p:cNvSpPr>
          <p:nvPr/>
        </p:nvSpPr>
        <p:spPr bwMode="auto">
          <a:xfrm>
            <a:off x="4822025" y="409778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 name="Rectangle 47"/>
          <p:cNvSpPr>
            <a:spLocks noChangeArrowheads="1"/>
          </p:cNvSpPr>
          <p:nvPr/>
        </p:nvSpPr>
        <p:spPr bwMode="auto">
          <a:xfrm>
            <a:off x="4647362"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9" name="Rectangle 48"/>
          <p:cNvSpPr>
            <a:spLocks noChangeArrowheads="1"/>
          </p:cNvSpPr>
          <p:nvPr/>
        </p:nvSpPr>
        <p:spPr bwMode="auto">
          <a:xfrm>
            <a:off x="5174646" y="4274646"/>
            <a:ext cx="64812"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0" name="Rectangle 49"/>
          <p:cNvSpPr>
            <a:spLocks noChangeArrowheads="1"/>
          </p:cNvSpPr>
          <p:nvPr/>
        </p:nvSpPr>
        <p:spPr bwMode="auto">
          <a:xfrm>
            <a:off x="4997786"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1" name="Rectangle 50"/>
          <p:cNvSpPr>
            <a:spLocks noChangeArrowheads="1"/>
          </p:cNvSpPr>
          <p:nvPr/>
        </p:nvSpPr>
        <p:spPr bwMode="auto">
          <a:xfrm>
            <a:off x="4822025" y="4274646"/>
            <a:ext cx="67009"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2" name="Rectangle 51"/>
          <p:cNvSpPr>
            <a:spLocks noChangeArrowheads="1"/>
          </p:cNvSpPr>
          <p:nvPr/>
        </p:nvSpPr>
        <p:spPr bwMode="auto">
          <a:xfrm>
            <a:off x="4647362"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3"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4"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5"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6" name="Rectangle 55"/>
          <p:cNvSpPr>
            <a:spLocks noChangeArrowheads="1"/>
          </p:cNvSpPr>
          <p:nvPr/>
        </p:nvSpPr>
        <p:spPr bwMode="auto">
          <a:xfrm>
            <a:off x="4647362"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7"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8"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9"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0" name="Rectangle 59"/>
          <p:cNvSpPr>
            <a:spLocks noChangeArrowheads="1"/>
          </p:cNvSpPr>
          <p:nvPr/>
        </p:nvSpPr>
        <p:spPr bwMode="auto">
          <a:xfrm>
            <a:off x="4647362"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1" name="Rectangle 60"/>
          <p:cNvSpPr>
            <a:spLocks noChangeArrowheads="1"/>
          </p:cNvSpPr>
          <p:nvPr/>
        </p:nvSpPr>
        <p:spPr bwMode="auto">
          <a:xfrm>
            <a:off x="5174646" y="480302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2" name="Rectangle 61"/>
          <p:cNvSpPr>
            <a:spLocks noChangeArrowheads="1"/>
          </p:cNvSpPr>
          <p:nvPr/>
        </p:nvSpPr>
        <p:spPr bwMode="auto">
          <a:xfrm>
            <a:off x="4997786"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3" name="Rectangle 62"/>
          <p:cNvSpPr>
            <a:spLocks noChangeArrowheads="1"/>
          </p:cNvSpPr>
          <p:nvPr/>
        </p:nvSpPr>
        <p:spPr bwMode="auto">
          <a:xfrm>
            <a:off x="4822025" y="480302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4" name="Rectangle 63"/>
          <p:cNvSpPr>
            <a:spLocks noChangeArrowheads="1"/>
          </p:cNvSpPr>
          <p:nvPr/>
        </p:nvSpPr>
        <p:spPr bwMode="auto">
          <a:xfrm>
            <a:off x="4647362"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6" name="Rectangle 65"/>
          <p:cNvSpPr>
            <a:spLocks noChangeArrowheads="1"/>
          </p:cNvSpPr>
          <p:nvPr/>
        </p:nvSpPr>
        <p:spPr bwMode="auto">
          <a:xfrm>
            <a:off x="4204665" y="3804485"/>
            <a:ext cx="470161" cy="126438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7" name="Rectangle 66"/>
          <p:cNvSpPr>
            <a:spLocks noChangeArrowheads="1"/>
          </p:cNvSpPr>
          <p:nvPr/>
        </p:nvSpPr>
        <p:spPr bwMode="auto">
          <a:xfrm>
            <a:off x="3075401"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8" name="Freeform 67"/>
          <p:cNvSpPr>
            <a:spLocks/>
          </p:cNvSpPr>
          <p:nvPr/>
        </p:nvSpPr>
        <p:spPr bwMode="auto">
          <a:xfrm>
            <a:off x="3531281" y="2651054"/>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9" name="Freeform 68"/>
          <p:cNvSpPr>
            <a:spLocks/>
          </p:cNvSpPr>
          <p:nvPr/>
        </p:nvSpPr>
        <p:spPr bwMode="auto">
          <a:xfrm>
            <a:off x="3075400" y="3817669"/>
            <a:ext cx="455881"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0" name="Rectangle 69"/>
          <p:cNvSpPr>
            <a:spLocks noChangeArrowheads="1"/>
          </p:cNvSpPr>
          <p:nvPr/>
        </p:nvSpPr>
        <p:spPr bwMode="auto">
          <a:xfrm>
            <a:off x="3615866"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1" name="Rectangle 70"/>
          <p:cNvSpPr>
            <a:spLocks noChangeArrowheads="1"/>
          </p:cNvSpPr>
          <p:nvPr/>
        </p:nvSpPr>
        <p:spPr bwMode="auto">
          <a:xfrm>
            <a:off x="3761967" y="278397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2" name="Rectangle 71"/>
          <p:cNvSpPr>
            <a:spLocks noChangeArrowheads="1"/>
          </p:cNvSpPr>
          <p:nvPr/>
        </p:nvSpPr>
        <p:spPr bwMode="auto">
          <a:xfrm>
            <a:off x="3905870" y="278397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3" name="Rectangle 72"/>
          <p:cNvSpPr>
            <a:spLocks noChangeArrowheads="1"/>
          </p:cNvSpPr>
          <p:nvPr/>
        </p:nvSpPr>
        <p:spPr bwMode="auto">
          <a:xfrm>
            <a:off x="4053071"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4" name="Rectangle 73"/>
          <p:cNvSpPr>
            <a:spLocks noChangeArrowheads="1"/>
          </p:cNvSpPr>
          <p:nvPr/>
        </p:nvSpPr>
        <p:spPr bwMode="auto">
          <a:xfrm>
            <a:off x="3615866"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5" name="Rectangle 74"/>
          <p:cNvSpPr>
            <a:spLocks noChangeArrowheads="1"/>
          </p:cNvSpPr>
          <p:nvPr/>
        </p:nvSpPr>
        <p:spPr bwMode="auto">
          <a:xfrm>
            <a:off x="3761967" y="297511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6" name="Rectangle 75"/>
          <p:cNvSpPr>
            <a:spLocks noChangeArrowheads="1"/>
          </p:cNvSpPr>
          <p:nvPr/>
        </p:nvSpPr>
        <p:spPr bwMode="auto">
          <a:xfrm>
            <a:off x="3905870" y="297511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7" name="Rectangle 76"/>
          <p:cNvSpPr>
            <a:spLocks noChangeArrowheads="1"/>
          </p:cNvSpPr>
          <p:nvPr/>
        </p:nvSpPr>
        <p:spPr bwMode="auto">
          <a:xfrm>
            <a:off x="4053071"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8" name="Rectangle 77"/>
          <p:cNvSpPr>
            <a:spLocks noChangeArrowheads="1"/>
          </p:cNvSpPr>
          <p:nvPr/>
        </p:nvSpPr>
        <p:spPr bwMode="auto">
          <a:xfrm>
            <a:off x="3615866"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9" name="Rectangle 78"/>
          <p:cNvSpPr>
            <a:spLocks noChangeArrowheads="1"/>
          </p:cNvSpPr>
          <p:nvPr/>
        </p:nvSpPr>
        <p:spPr bwMode="auto">
          <a:xfrm>
            <a:off x="3761967" y="31651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0" name="Rectangle 79"/>
          <p:cNvSpPr>
            <a:spLocks noChangeArrowheads="1"/>
          </p:cNvSpPr>
          <p:nvPr/>
        </p:nvSpPr>
        <p:spPr bwMode="auto">
          <a:xfrm>
            <a:off x="3905870" y="31651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1" name="Rectangle 80"/>
          <p:cNvSpPr>
            <a:spLocks noChangeArrowheads="1"/>
          </p:cNvSpPr>
          <p:nvPr/>
        </p:nvSpPr>
        <p:spPr bwMode="auto">
          <a:xfrm>
            <a:off x="4053071"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2" name="Rectangle 81"/>
          <p:cNvSpPr>
            <a:spLocks noChangeArrowheads="1"/>
          </p:cNvSpPr>
          <p:nvPr/>
        </p:nvSpPr>
        <p:spPr bwMode="auto">
          <a:xfrm>
            <a:off x="3615866"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3" name="Rectangle 82"/>
          <p:cNvSpPr>
            <a:spLocks noChangeArrowheads="1"/>
          </p:cNvSpPr>
          <p:nvPr/>
        </p:nvSpPr>
        <p:spPr bwMode="auto">
          <a:xfrm>
            <a:off x="3761967" y="3355198"/>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4" name="Rectangle 83"/>
          <p:cNvSpPr>
            <a:spLocks noChangeArrowheads="1"/>
          </p:cNvSpPr>
          <p:nvPr/>
        </p:nvSpPr>
        <p:spPr bwMode="auto">
          <a:xfrm>
            <a:off x="3905870" y="3355198"/>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5" name="Rectangle 84"/>
          <p:cNvSpPr>
            <a:spLocks noChangeArrowheads="1"/>
          </p:cNvSpPr>
          <p:nvPr/>
        </p:nvSpPr>
        <p:spPr bwMode="auto">
          <a:xfrm>
            <a:off x="4053071"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6" name="Rectangle 85"/>
          <p:cNvSpPr>
            <a:spLocks noChangeArrowheads="1"/>
          </p:cNvSpPr>
          <p:nvPr/>
        </p:nvSpPr>
        <p:spPr bwMode="auto">
          <a:xfrm>
            <a:off x="3615866"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7" name="Rectangle 86"/>
          <p:cNvSpPr>
            <a:spLocks noChangeArrowheads="1"/>
          </p:cNvSpPr>
          <p:nvPr/>
        </p:nvSpPr>
        <p:spPr bwMode="auto">
          <a:xfrm>
            <a:off x="3761967" y="3546336"/>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8" name="Rectangle 87"/>
          <p:cNvSpPr>
            <a:spLocks noChangeArrowheads="1"/>
          </p:cNvSpPr>
          <p:nvPr/>
        </p:nvSpPr>
        <p:spPr bwMode="auto">
          <a:xfrm>
            <a:off x="3905870" y="3546336"/>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9" name="Rectangle 88"/>
          <p:cNvSpPr>
            <a:spLocks noChangeArrowheads="1"/>
          </p:cNvSpPr>
          <p:nvPr/>
        </p:nvSpPr>
        <p:spPr bwMode="auto">
          <a:xfrm>
            <a:off x="4053071"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0" name="Rectangle 89"/>
          <p:cNvSpPr>
            <a:spLocks noChangeArrowheads="1"/>
          </p:cNvSpPr>
          <p:nvPr/>
        </p:nvSpPr>
        <p:spPr bwMode="auto">
          <a:xfrm>
            <a:off x="3615866"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1" name="Rectangle 90"/>
          <p:cNvSpPr>
            <a:spLocks noChangeArrowheads="1"/>
          </p:cNvSpPr>
          <p:nvPr/>
        </p:nvSpPr>
        <p:spPr bwMode="auto">
          <a:xfrm>
            <a:off x="3761967" y="37341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2" name="Rectangle 91"/>
          <p:cNvSpPr>
            <a:spLocks noChangeArrowheads="1"/>
          </p:cNvSpPr>
          <p:nvPr/>
        </p:nvSpPr>
        <p:spPr bwMode="auto">
          <a:xfrm>
            <a:off x="3905870" y="3734182"/>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3" name="Rectangle 92"/>
          <p:cNvSpPr>
            <a:spLocks noChangeArrowheads="1"/>
          </p:cNvSpPr>
          <p:nvPr/>
        </p:nvSpPr>
        <p:spPr bwMode="auto">
          <a:xfrm>
            <a:off x="4053071"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6" name="Rectangle 93"/>
          <p:cNvSpPr>
            <a:spLocks noChangeArrowheads="1"/>
          </p:cNvSpPr>
          <p:nvPr/>
        </p:nvSpPr>
        <p:spPr bwMode="auto">
          <a:xfrm>
            <a:off x="3615866"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7" name="Rectangle 94"/>
          <p:cNvSpPr>
            <a:spLocks noChangeArrowheads="1"/>
          </p:cNvSpPr>
          <p:nvPr/>
        </p:nvSpPr>
        <p:spPr bwMode="auto">
          <a:xfrm>
            <a:off x="3761967" y="392422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8" name="Rectangle 95"/>
          <p:cNvSpPr>
            <a:spLocks noChangeArrowheads="1"/>
          </p:cNvSpPr>
          <p:nvPr/>
        </p:nvSpPr>
        <p:spPr bwMode="auto">
          <a:xfrm>
            <a:off x="3905870"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7" name="Rectangle 96"/>
          <p:cNvSpPr>
            <a:spLocks noChangeArrowheads="1"/>
          </p:cNvSpPr>
          <p:nvPr/>
        </p:nvSpPr>
        <p:spPr bwMode="auto">
          <a:xfrm>
            <a:off x="4053071"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8" name="Rectangle 97"/>
          <p:cNvSpPr>
            <a:spLocks noChangeArrowheads="1"/>
          </p:cNvSpPr>
          <p:nvPr/>
        </p:nvSpPr>
        <p:spPr bwMode="auto">
          <a:xfrm>
            <a:off x="3615866"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9" name="Rectangle 98"/>
          <p:cNvSpPr>
            <a:spLocks noChangeArrowheads="1"/>
          </p:cNvSpPr>
          <p:nvPr/>
        </p:nvSpPr>
        <p:spPr bwMode="auto">
          <a:xfrm>
            <a:off x="3761967" y="429442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0" name="Rectangle 99"/>
          <p:cNvSpPr>
            <a:spLocks noChangeArrowheads="1"/>
          </p:cNvSpPr>
          <p:nvPr/>
        </p:nvSpPr>
        <p:spPr bwMode="auto">
          <a:xfrm>
            <a:off x="3905870" y="4294420"/>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1" name="Rectangle 100"/>
          <p:cNvSpPr>
            <a:spLocks noChangeArrowheads="1"/>
          </p:cNvSpPr>
          <p:nvPr/>
        </p:nvSpPr>
        <p:spPr bwMode="auto">
          <a:xfrm>
            <a:off x="4053071"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2" name="Rectangle 101"/>
          <p:cNvSpPr>
            <a:spLocks noChangeArrowheads="1"/>
          </p:cNvSpPr>
          <p:nvPr/>
        </p:nvSpPr>
        <p:spPr bwMode="auto">
          <a:xfrm>
            <a:off x="3615866"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3" name="Rectangle 102"/>
          <p:cNvSpPr>
            <a:spLocks noChangeArrowheads="1"/>
          </p:cNvSpPr>
          <p:nvPr/>
        </p:nvSpPr>
        <p:spPr bwMode="auto">
          <a:xfrm>
            <a:off x="3761967" y="410108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4" name="Rectangle 103"/>
          <p:cNvSpPr>
            <a:spLocks noChangeArrowheads="1"/>
          </p:cNvSpPr>
          <p:nvPr/>
        </p:nvSpPr>
        <p:spPr bwMode="auto">
          <a:xfrm>
            <a:off x="3905870" y="410108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5" name="Rectangle 104"/>
          <p:cNvSpPr>
            <a:spLocks noChangeArrowheads="1"/>
          </p:cNvSpPr>
          <p:nvPr/>
        </p:nvSpPr>
        <p:spPr bwMode="auto">
          <a:xfrm>
            <a:off x="4053071"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6" name="Rectangle 105"/>
          <p:cNvSpPr>
            <a:spLocks noChangeArrowheads="1"/>
          </p:cNvSpPr>
          <p:nvPr/>
        </p:nvSpPr>
        <p:spPr bwMode="auto">
          <a:xfrm>
            <a:off x="3615866"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7" name="Rectangle 106"/>
          <p:cNvSpPr>
            <a:spLocks noChangeArrowheads="1"/>
          </p:cNvSpPr>
          <p:nvPr/>
        </p:nvSpPr>
        <p:spPr bwMode="auto">
          <a:xfrm>
            <a:off x="3761967" y="44899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5" name="Rectangle 107"/>
          <p:cNvSpPr>
            <a:spLocks noChangeArrowheads="1"/>
          </p:cNvSpPr>
          <p:nvPr/>
        </p:nvSpPr>
        <p:spPr bwMode="auto">
          <a:xfrm>
            <a:off x="3905870" y="44899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6" name="Rectangle 108"/>
          <p:cNvSpPr>
            <a:spLocks noChangeArrowheads="1"/>
          </p:cNvSpPr>
          <p:nvPr/>
        </p:nvSpPr>
        <p:spPr bwMode="auto">
          <a:xfrm>
            <a:off x="4053071"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7" name="Rectangle 109"/>
          <p:cNvSpPr>
            <a:spLocks noChangeArrowheads="1"/>
          </p:cNvSpPr>
          <p:nvPr/>
        </p:nvSpPr>
        <p:spPr bwMode="auto">
          <a:xfrm>
            <a:off x="3615866" y="4683291"/>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8" name="Rectangle 110"/>
          <p:cNvSpPr>
            <a:spLocks noChangeArrowheads="1"/>
          </p:cNvSpPr>
          <p:nvPr/>
        </p:nvSpPr>
        <p:spPr bwMode="auto">
          <a:xfrm>
            <a:off x="3761967" y="4683291"/>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9" name="Rectangle 111"/>
          <p:cNvSpPr>
            <a:spLocks noChangeArrowheads="1"/>
          </p:cNvSpPr>
          <p:nvPr/>
        </p:nvSpPr>
        <p:spPr bwMode="auto">
          <a:xfrm>
            <a:off x="3905870" y="4683291"/>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0" name="Rectangle 112"/>
          <p:cNvSpPr>
            <a:spLocks noChangeArrowheads="1"/>
          </p:cNvSpPr>
          <p:nvPr/>
        </p:nvSpPr>
        <p:spPr bwMode="auto">
          <a:xfrm>
            <a:off x="4053071" y="4683291"/>
            <a:ext cx="64812" cy="12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1" name="Rectangle 113"/>
          <p:cNvSpPr>
            <a:spLocks noChangeArrowheads="1"/>
          </p:cNvSpPr>
          <p:nvPr/>
        </p:nvSpPr>
        <p:spPr bwMode="auto">
          <a:xfrm>
            <a:off x="3615866"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2" name="Rectangle 114"/>
          <p:cNvSpPr>
            <a:spLocks noChangeArrowheads="1"/>
          </p:cNvSpPr>
          <p:nvPr/>
        </p:nvSpPr>
        <p:spPr bwMode="auto">
          <a:xfrm>
            <a:off x="3761967" y="4876629"/>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3" name="Rectangle 115"/>
          <p:cNvSpPr>
            <a:spLocks noChangeArrowheads="1"/>
          </p:cNvSpPr>
          <p:nvPr/>
        </p:nvSpPr>
        <p:spPr bwMode="auto">
          <a:xfrm>
            <a:off x="3905870" y="4876629"/>
            <a:ext cx="68108"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4" name="Rectangle 116"/>
          <p:cNvSpPr>
            <a:spLocks noChangeArrowheads="1"/>
          </p:cNvSpPr>
          <p:nvPr/>
        </p:nvSpPr>
        <p:spPr bwMode="auto">
          <a:xfrm>
            <a:off x="4053071"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5" name="Rectangle 117"/>
          <p:cNvSpPr>
            <a:spLocks noChangeArrowheads="1"/>
          </p:cNvSpPr>
          <p:nvPr/>
        </p:nvSpPr>
        <p:spPr bwMode="auto">
          <a:xfrm>
            <a:off x="3121537" y="3924223"/>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6" name="Rectangle 118"/>
          <p:cNvSpPr>
            <a:spLocks noChangeArrowheads="1"/>
          </p:cNvSpPr>
          <p:nvPr/>
        </p:nvSpPr>
        <p:spPr bwMode="auto">
          <a:xfrm>
            <a:off x="3267638"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7" name="Rectangle 119"/>
          <p:cNvSpPr>
            <a:spLocks noChangeArrowheads="1"/>
          </p:cNvSpPr>
          <p:nvPr/>
        </p:nvSpPr>
        <p:spPr bwMode="auto">
          <a:xfrm>
            <a:off x="3411543"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9" name="Rectangle 120"/>
          <p:cNvSpPr>
            <a:spLocks noChangeArrowheads="1"/>
          </p:cNvSpPr>
          <p:nvPr/>
        </p:nvSpPr>
        <p:spPr bwMode="auto">
          <a:xfrm>
            <a:off x="3121537" y="4114266"/>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1" name="Rectangle 121"/>
          <p:cNvSpPr>
            <a:spLocks noChangeArrowheads="1"/>
          </p:cNvSpPr>
          <p:nvPr/>
        </p:nvSpPr>
        <p:spPr bwMode="auto">
          <a:xfrm>
            <a:off x="3267638" y="4114266"/>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2" name="Rectangle 122"/>
          <p:cNvSpPr>
            <a:spLocks noChangeArrowheads="1"/>
          </p:cNvSpPr>
          <p:nvPr/>
        </p:nvSpPr>
        <p:spPr bwMode="auto">
          <a:xfrm>
            <a:off x="3411543" y="4114266"/>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3" name="Rectangle 123"/>
          <p:cNvSpPr>
            <a:spLocks noChangeArrowheads="1"/>
          </p:cNvSpPr>
          <p:nvPr/>
        </p:nvSpPr>
        <p:spPr bwMode="auto">
          <a:xfrm>
            <a:off x="3121537" y="429112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4" name="Rectangle 124"/>
          <p:cNvSpPr>
            <a:spLocks noChangeArrowheads="1"/>
          </p:cNvSpPr>
          <p:nvPr/>
        </p:nvSpPr>
        <p:spPr bwMode="auto">
          <a:xfrm>
            <a:off x="3267638" y="4291125"/>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5" name="Rectangle 125"/>
          <p:cNvSpPr>
            <a:spLocks noChangeArrowheads="1"/>
          </p:cNvSpPr>
          <p:nvPr/>
        </p:nvSpPr>
        <p:spPr bwMode="auto">
          <a:xfrm>
            <a:off x="3411543" y="4291125"/>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6" name="Rectangle 126"/>
          <p:cNvSpPr>
            <a:spLocks noChangeArrowheads="1"/>
          </p:cNvSpPr>
          <p:nvPr/>
        </p:nvSpPr>
        <p:spPr bwMode="auto">
          <a:xfrm>
            <a:off x="3121537" y="446798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7" name="Rectangle 127"/>
          <p:cNvSpPr>
            <a:spLocks noChangeArrowheads="1"/>
          </p:cNvSpPr>
          <p:nvPr/>
        </p:nvSpPr>
        <p:spPr bwMode="auto">
          <a:xfrm>
            <a:off x="3267638" y="446798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8" name="Rectangle 128"/>
          <p:cNvSpPr>
            <a:spLocks noChangeArrowheads="1"/>
          </p:cNvSpPr>
          <p:nvPr/>
        </p:nvSpPr>
        <p:spPr bwMode="auto">
          <a:xfrm>
            <a:off x="3411543" y="446798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9" name="Rectangle 129"/>
          <p:cNvSpPr>
            <a:spLocks noChangeArrowheads="1"/>
          </p:cNvSpPr>
          <p:nvPr/>
        </p:nvSpPr>
        <p:spPr bwMode="auto">
          <a:xfrm>
            <a:off x="3121537" y="464484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0" name="Rectangle 130"/>
          <p:cNvSpPr>
            <a:spLocks noChangeArrowheads="1"/>
          </p:cNvSpPr>
          <p:nvPr/>
        </p:nvSpPr>
        <p:spPr bwMode="auto">
          <a:xfrm>
            <a:off x="3267638" y="464484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1" name="Rectangle 131"/>
          <p:cNvSpPr>
            <a:spLocks noChangeArrowheads="1"/>
          </p:cNvSpPr>
          <p:nvPr/>
        </p:nvSpPr>
        <p:spPr bwMode="auto">
          <a:xfrm>
            <a:off x="3411543" y="464484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2" name="Rectangle 132"/>
          <p:cNvSpPr>
            <a:spLocks noChangeArrowheads="1"/>
          </p:cNvSpPr>
          <p:nvPr/>
        </p:nvSpPr>
        <p:spPr bwMode="auto">
          <a:xfrm>
            <a:off x="3121537" y="4821702"/>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2" name="Rectangle 133"/>
          <p:cNvSpPr>
            <a:spLocks noChangeArrowheads="1"/>
          </p:cNvSpPr>
          <p:nvPr/>
        </p:nvSpPr>
        <p:spPr bwMode="auto">
          <a:xfrm>
            <a:off x="3267638" y="4821702"/>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3" name="Rectangle 134"/>
          <p:cNvSpPr>
            <a:spLocks noChangeArrowheads="1"/>
          </p:cNvSpPr>
          <p:nvPr/>
        </p:nvSpPr>
        <p:spPr bwMode="auto">
          <a:xfrm>
            <a:off x="3411543" y="4821702"/>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4" name="Rectangle 135"/>
          <p:cNvSpPr>
            <a:spLocks noChangeArrowheads="1"/>
          </p:cNvSpPr>
          <p:nvPr/>
        </p:nvSpPr>
        <p:spPr bwMode="auto">
          <a:xfrm>
            <a:off x="3905870" y="2525825"/>
            <a:ext cx="212013"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5" name="Rectangle 136"/>
          <p:cNvSpPr>
            <a:spLocks noChangeArrowheads="1"/>
          </p:cNvSpPr>
          <p:nvPr/>
        </p:nvSpPr>
        <p:spPr bwMode="auto">
          <a:xfrm>
            <a:off x="3680678" y="2446731"/>
            <a:ext cx="43940" cy="20432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1" name="Group 1060"/>
          <p:cNvGrpSpPr/>
          <p:nvPr/>
        </p:nvGrpSpPr>
        <p:grpSpPr>
          <a:xfrm>
            <a:off x="284096" y="3020153"/>
            <a:ext cx="653612" cy="207837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2" name="Group 1061"/>
          <p:cNvGrpSpPr/>
          <p:nvPr/>
        </p:nvGrpSpPr>
        <p:grpSpPr>
          <a:xfrm>
            <a:off x="1761120" y="3193493"/>
            <a:ext cx="496525" cy="1903713"/>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
        <p:nvSpPr>
          <p:cNvPr id="861" name="Rectangle 187"/>
          <p:cNvSpPr>
            <a:spLocks noChangeArrowheads="1"/>
          </p:cNvSpPr>
          <p:nvPr/>
        </p:nvSpPr>
        <p:spPr bwMode="auto">
          <a:xfrm>
            <a:off x="4204665"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2" name="Rectangle 188"/>
          <p:cNvSpPr>
            <a:spLocks noChangeArrowheads="1"/>
          </p:cNvSpPr>
          <p:nvPr/>
        </p:nvSpPr>
        <p:spPr bwMode="auto">
          <a:xfrm>
            <a:off x="4204665" y="404395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3" name="Rectangle 189"/>
          <p:cNvSpPr>
            <a:spLocks noChangeArrowheads="1"/>
          </p:cNvSpPr>
          <p:nvPr/>
        </p:nvSpPr>
        <p:spPr bwMode="auto">
          <a:xfrm>
            <a:off x="4204665" y="422081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4" name="Rectangle 190"/>
          <p:cNvSpPr>
            <a:spLocks noChangeArrowheads="1"/>
          </p:cNvSpPr>
          <p:nvPr/>
        </p:nvSpPr>
        <p:spPr bwMode="auto">
          <a:xfrm>
            <a:off x="4204665" y="439767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5" name="Rectangle 191"/>
          <p:cNvSpPr>
            <a:spLocks noChangeArrowheads="1"/>
          </p:cNvSpPr>
          <p:nvPr/>
        </p:nvSpPr>
        <p:spPr bwMode="auto">
          <a:xfrm>
            <a:off x="4204665"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6" name="Rectangle 192"/>
          <p:cNvSpPr>
            <a:spLocks noChangeArrowheads="1"/>
          </p:cNvSpPr>
          <p:nvPr/>
        </p:nvSpPr>
        <p:spPr bwMode="auto">
          <a:xfrm>
            <a:off x="4204665" y="475139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7" name="Rectangle 193"/>
          <p:cNvSpPr>
            <a:spLocks noChangeArrowheads="1"/>
          </p:cNvSpPr>
          <p:nvPr/>
        </p:nvSpPr>
        <p:spPr bwMode="auto">
          <a:xfrm>
            <a:off x="4204665"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3" name="Group 1062"/>
          <p:cNvGrpSpPr/>
          <p:nvPr/>
        </p:nvGrpSpPr>
        <p:grpSpPr>
          <a:xfrm>
            <a:off x="10285267" y="1896379"/>
            <a:ext cx="774447" cy="321093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4" name="Group 1063"/>
          <p:cNvGrpSpPr/>
          <p:nvPr/>
        </p:nvGrpSpPr>
        <p:grpSpPr>
          <a:xfrm>
            <a:off x="8664971" y="2141512"/>
            <a:ext cx="777743" cy="2927520"/>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1041" name="Rectangle 207"/>
          <p:cNvSpPr>
            <a:spLocks noChangeArrowheads="1"/>
          </p:cNvSpPr>
          <p:nvPr/>
        </p:nvSpPr>
        <p:spPr bwMode="auto">
          <a:xfrm>
            <a:off x="6364328" y="4302109"/>
            <a:ext cx="948011" cy="75687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2"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3" name="Freeform 209"/>
          <p:cNvSpPr>
            <a:spLocks/>
          </p:cNvSpPr>
          <p:nvPr/>
        </p:nvSpPr>
        <p:spPr bwMode="auto">
          <a:xfrm>
            <a:off x="6364328" y="4313095"/>
            <a:ext cx="545958" cy="745885"/>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4"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5"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6"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7"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8"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9"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0"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1"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2" name="Rectangle 218"/>
          <p:cNvSpPr>
            <a:spLocks noChangeArrowheads="1"/>
          </p:cNvSpPr>
          <p:nvPr/>
        </p:nvSpPr>
        <p:spPr bwMode="auto">
          <a:xfrm>
            <a:off x="7011348" y="353205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3" name="Rectangle 219"/>
          <p:cNvSpPr>
            <a:spLocks noChangeArrowheads="1"/>
          </p:cNvSpPr>
          <p:nvPr/>
        </p:nvSpPr>
        <p:spPr bwMode="auto">
          <a:xfrm>
            <a:off x="7184913"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4" name="Rectangle 220"/>
          <p:cNvSpPr>
            <a:spLocks noChangeArrowheads="1"/>
          </p:cNvSpPr>
          <p:nvPr/>
        </p:nvSpPr>
        <p:spPr bwMode="auto">
          <a:xfrm>
            <a:off x="7358477"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5" name="Rectangle 221"/>
          <p:cNvSpPr>
            <a:spLocks noChangeArrowheads="1"/>
          </p:cNvSpPr>
          <p:nvPr/>
        </p:nvSpPr>
        <p:spPr bwMode="auto">
          <a:xfrm>
            <a:off x="7533139" y="353205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6" name="Rectangle 222"/>
          <p:cNvSpPr>
            <a:spLocks noChangeArrowheads="1"/>
          </p:cNvSpPr>
          <p:nvPr/>
        </p:nvSpPr>
        <p:spPr bwMode="auto">
          <a:xfrm>
            <a:off x="7011348"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7" name="Rectangle 223"/>
          <p:cNvSpPr>
            <a:spLocks noChangeArrowheads="1"/>
          </p:cNvSpPr>
          <p:nvPr/>
        </p:nvSpPr>
        <p:spPr bwMode="auto">
          <a:xfrm>
            <a:off x="7184913"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8" name="Rectangle 224"/>
          <p:cNvSpPr>
            <a:spLocks noChangeArrowheads="1"/>
          </p:cNvSpPr>
          <p:nvPr/>
        </p:nvSpPr>
        <p:spPr bwMode="auto">
          <a:xfrm>
            <a:off x="7358477"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9" name="Rectangle 225"/>
          <p:cNvSpPr>
            <a:spLocks noChangeArrowheads="1"/>
          </p:cNvSpPr>
          <p:nvPr/>
        </p:nvSpPr>
        <p:spPr bwMode="auto">
          <a:xfrm>
            <a:off x="7533139"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0" name="Rectangle 226"/>
          <p:cNvSpPr>
            <a:spLocks noChangeArrowheads="1"/>
          </p:cNvSpPr>
          <p:nvPr/>
        </p:nvSpPr>
        <p:spPr bwMode="auto">
          <a:xfrm>
            <a:off x="7011348" y="3986839"/>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 name="Rectangle 228"/>
          <p:cNvSpPr>
            <a:spLocks noChangeArrowheads="1"/>
          </p:cNvSpPr>
          <p:nvPr/>
        </p:nvSpPr>
        <p:spPr bwMode="auto">
          <a:xfrm>
            <a:off x="7184913" y="3986839"/>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 name="Rectangle 229"/>
          <p:cNvSpPr>
            <a:spLocks noChangeArrowheads="1"/>
          </p:cNvSpPr>
          <p:nvPr/>
        </p:nvSpPr>
        <p:spPr bwMode="auto">
          <a:xfrm>
            <a:off x="7358477" y="3986839"/>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2" name="Rectangle 230"/>
          <p:cNvSpPr>
            <a:spLocks noChangeArrowheads="1"/>
          </p:cNvSpPr>
          <p:nvPr/>
        </p:nvSpPr>
        <p:spPr bwMode="auto">
          <a:xfrm>
            <a:off x="7533139" y="3986839"/>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3" name="Rectangle 231"/>
          <p:cNvSpPr>
            <a:spLocks noChangeArrowheads="1"/>
          </p:cNvSpPr>
          <p:nvPr/>
        </p:nvSpPr>
        <p:spPr bwMode="auto">
          <a:xfrm>
            <a:off x="7011348"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7" name="Rectangle 235"/>
          <p:cNvSpPr>
            <a:spLocks noChangeArrowheads="1"/>
          </p:cNvSpPr>
          <p:nvPr/>
        </p:nvSpPr>
        <p:spPr bwMode="auto">
          <a:xfrm>
            <a:off x="7011348" y="4440521"/>
            <a:ext cx="77994"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8" name="Rectangle 236"/>
          <p:cNvSpPr>
            <a:spLocks noChangeArrowheads="1"/>
          </p:cNvSpPr>
          <p:nvPr/>
        </p:nvSpPr>
        <p:spPr bwMode="auto">
          <a:xfrm>
            <a:off x="7184913"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9" name="Rectangle 237"/>
          <p:cNvSpPr>
            <a:spLocks noChangeArrowheads="1"/>
          </p:cNvSpPr>
          <p:nvPr/>
        </p:nvSpPr>
        <p:spPr bwMode="auto">
          <a:xfrm>
            <a:off x="7358477"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0" name="Rectangle 238"/>
          <p:cNvSpPr>
            <a:spLocks noChangeArrowheads="1"/>
          </p:cNvSpPr>
          <p:nvPr/>
        </p:nvSpPr>
        <p:spPr bwMode="auto">
          <a:xfrm>
            <a:off x="7533139"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1" name="Rectangle 239"/>
          <p:cNvSpPr>
            <a:spLocks noChangeArrowheads="1"/>
          </p:cNvSpPr>
          <p:nvPr/>
        </p:nvSpPr>
        <p:spPr bwMode="auto">
          <a:xfrm>
            <a:off x="6421452"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2" name="Rectangle 240"/>
          <p:cNvSpPr>
            <a:spLocks noChangeArrowheads="1"/>
          </p:cNvSpPr>
          <p:nvPr/>
        </p:nvSpPr>
        <p:spPr bwMode="auto">
          <a:xfrm>
            <a:off x="6595015"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3" name="Rectangle 241"/>
          <p:cNvSpPr>
            <a:spLocks noChangeArrowheads="1"/>
          </p:cNvSpPr>
          <p:nvPr/>
        </p:nvSpPr>
        <p:spPr bwMode="auto">
          <a:xfrm>
            <a:off x="6769677"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4" name="Rectangle 242"/>
          <p:cNvSpPr>
            <a:spLocks noChangeArrowheads="1"/>
          </p:cNvSpPr>
          <p:nvPr/>
        </p:nvSpPr>
        <p:spPr bwMode="auto">
          <a:xfrm>
            <a:off x="6421452"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5" name="Rectangle 243"/>
          <p:cNvSpPr>
            <a:spLocks noChangeArrowheads="1"/>
          </p:cNvSpPr>
          <p:nvPr/>
        </p:nvSpPr>
        <p:spPr bwMode="auto">
          <a:xfrm>
            <a:off x="6595015" y="4666814"/>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6" name="Rectangle 244"/>
          <p:cNvSpPr>
            <a:spLocks noChangeArrowheads="1"/>
          </p:cNvSpPr>
          <p:nvPr/>
        </p:nvSpPr>
        <p:spPr bwMode="auto">
          <a:xfrm>
            <a:off x="6769677"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7" name="Rectangle 245"/>
          <p:cNvSpPr>
            <a:spLocks noChangeArrowheads="1"/>
          </p:cNvSpPr>
          <p:nvPr/>
        </p:nvSpPr>
        <p:spPr bwMode="auto">
          <a:xfrm>
            <a:off x="7011348"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1" name="Rectangle 246"/>
          <p:cNvSpPr>
            <a:spLocks noChangeArrowheads="1"/>
          </p:cNvSpPr>
          <p:nvPr/>
        </p:nvSpPr>
        <p:spPr bwMode="auto">
          <a:xfrm>
            <a:off x="7184913" y="4666814"/>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5" name="Rectangle 247"/>
          <p:cNvSpPr>
            <a:spLocks noChangeArrowheads="1"/>
          </p:cNvSpPr>
          <p:nvPr/>
        </p:nvSpPr>
        <p:spPr bwMode="auto">
          <a:xfrm>
            <a:off x="7358477"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6" name="Rectangle 248"/>
          <p:cNvSpPr>
            <a:spLocks noChangeArrowheads="1"/>
          </p:cNvSpPr>
          <p:nvPr/>
        </p:nvSpPr>
        <p:spPr bwMode="auto">
          <a:xfrm>
            <a:off x="7533139" y="4666814"/>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7" name="Rectangle 249"/>
          <p:cNvSpPr>
            <a:spLocks noChangeArrowheads="1"/>
          </p:cNvSpPr>
          <p:nvPr/>
        </p:nvSpPr>
        <p:spPr bwMode="auto">
          <a:xfrm>
            <a:off x="7358477"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8" name="Rectangle 250"/>
          <p:cNvSpPr>
            <a:spLocks noChangeArrowheads="1"/>
          </p:cNvSpPr>
          <p:nvPr/>
        </p:nvSpPr>
        <p:spPr bwMode="auto">
          <a:xfrm>
            <a:off x="7089342" y="2678514"/>
            <a:ext cx="51630" cy="24167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06" name="Picture 905"/>
          <p:cNvPicPr>
            <a:picLocks noChangeAspect="1"/>
          </p:cNvPicPr>
          <p:nvPr/>
        </p:nvPicPr>
        <p:blipFill>
          <a:blip r:embed="rId6"/>
          <a:stretch>
            <a:fillRect/>
          </a:stretch>
        </p:blipFill>
        <p:spPr>
          <a:xfrm>
            <a:off x="8160645" y="3347476"/>
            <a:ext cx="676964" cy="1821495"/>
          </a:xfrm>
          <a:prstGeom prst="rect">
            <a:avLst/>
          </a:prstGeom>
        </p:spPr>
      </p:pic>
      <p:grpSp>
        <p:nvGrpSpPr>
          <p:cNvPr id="1065" name="Group 253"/>
          <p:cNvGrpSpPr>
            <a:grpSpLocks noChangeAspect="1"/>
          </p:cNvGrpSpPr>
          <p:nvPr/>
        </p:nvGrpSpPr>
        <p:grpSpPr bwMode="auto">
          <a:xfrm>
            <a:off x="10691938" y="3685622"/>
            <a:ext cx="1334141" cy="1468527"/>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pic>
        <p:nvPicPr>
          <p:cNvPr id="948" name="Picture 947"/>
          <p:cNvPicPr>
            <a:picLocks noChangeAspect="1"/>
          </p:cNvPicPr>
          <p:nvPr/>
        </p:nvPicPr>
        <p:blipFill>
          <a:blip r:embed="rId7"/>
          <a:stretch>
            <a:fillRect/>
          </a:stretch>
        </p:blipFill>
        <p:spPr>
          <a:xfrm>
            <a:off x="5552921" y="2629081"/>
            <a:ext cx="943235" cy="2406873"/>
          </a:xfrm>
          <a:prstGeom prst="rect">
            <a:avLst/>
          </a:prstGeom>
        </p:spPr>
      </p:pic>
      <p:pic>
        <p:nvPicPr>
          <p:cNvPr id="952" name="Picture 951"/>
          <p:cNvPicPr>
            <a:picLocks noChangeAspect="1"/>
          </p:cNvPicPr>
          <p:nvPr/>
        </p:nvPicPr>
        <p:blipFill>
          <a:blip r:embed="rId8"/>
          <a:stretch>
            <a:fillRect/>
          </a:stretch>
        </p:blipFill>
        <p:spPr>
          <a:xfrm>
            <a:off x="2166934" y="3716427"/>
            <a:ext cx="1098829" cy="1330976"/>
          </a:xfrm>
          <a:prstGeom prst="rect">
            <a:avLst/>
          </a:prstGeom>
        </p:spPr>
      </p:pic>
      <p:sp>
        <p:nvSpPr>
          <p:cNvPr id="1009" name="Chord 1008"/>
          <p:cNvSpPr/>
          <p:nvPr/>
        </p:nvSpPr>
        <p:spPr bwMode="auto">
          <a:xfrm rot="5400000">
            <a:off x="5345086" y="2997095"/>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10" name="Chord 1009"/>
          <p:cNvSpPr/>
          <p:nvPr/>
        </p:nvSpPr>
        <p:spPr bwMode="auto">
          <a:xfrm rot="5400000">
            <a:off x="8489500" y="3498837"/>
            <a:ext cx="3689346" cy="4856960"/>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08" name="Chord 1007"/>
          <p:cNvSpPr/>
          <p:nvPr/>
        </p:nvSpPr>
        <p:spPr bwMode="auto">
          <a:xfrm rot="5400000">
            <a:off x="563010" y="3240572"/>
            <a:ext cx="4621336" cy="608390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4081830" algn="l"/>
              </a:tabLst>
            </a:pPr>
            <a:r>
              <a:rPr lang="en-US" dirty="0">
                <a:solidFill>
                  <a:schemeClr val="tx1"/>
                </a:solidFill>
              </a:rPr>
              <a:t>Opportunity</a:t>
            </a:r>
          </a:p>
        </p:txBody>
      </p:sp>
      <p:sp>
        <p:nvSpPr>
          <p:cNvPr id="746" name="Freeform 858"/>
          <p:cNvSpPr>
            <a:spLocks/>
          </p:cNvSpPr>
          <p:nvPr/>
        </p:nvSpPr>
        <p:spPr bwMode="auto">
          <a:xfrm>
            <a:off x="9568328" y="4125672"/>
            <a:ext cx="84194"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5" name="Rectangle 887"/>
          <p:cNvSpPr>
            <a:spLocks noChangeArrowheads="1"/>
          </p:cNvSpPr>
          <p:nvPr/>
        </p:nvSpPr>
        <p:spPr bwMode="auto">
          <a:xfrm>
            <a:off x="8378287" y="4880174"/>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6" name="Rectangle 888"/>
          <p:cNvSpPr>
            <a:spLocks noChangeArrowheads="1"/>
          </p:cNvSpPr>
          <p:nvPr/>
        </p:nvSpPr>
        <p:spPr bwMode="auto">
          <a:xfrm>
            <a:off x="8378287" y="5021036"/>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7" name="Rectangle 889"/>
          <p:cNvSpPr>
            <a:spLocks noChangeArrowheads="1"/>
          </p:cNvSpPr>
          <p:nvPr/>
        </p:nvSpPr>
        <p:spPr bwMode="auto">
          <a:xfrm>
            <a:off x="8378286"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8" name="Rectangle 890"/>
          <p:cNvSpPr>
            <a:spLocks noChangeArrowheads="1"/>
          </p:cNvSpPr>
          <p:nvPr/>
        </p:nvSpPr>
        <p:spPr bwMode="auto">
          <a:xfrm>
            <a:off x="8454385"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9" name="Rectangle 891"/>
          <p:cNvSpPr>
            <a:spLocks noChangeArrowheads="1"/>
          </p:cNvSpPr>
          <p:nvPr/>
        </p:nvSpPr>
        <p:spPr bwMode="auto">
          <a:xfrm>
            <a:off x="9385369"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0" name="Rectangle 892"/>
          <p:cNvSpPr>
            <a:spLocks noChangeArrowheads="1"/>
          </p:cNvSpPr>
          <p:nvPr/>
        </p:nvSpPr>
        <p:spPr bwMode="auto">
          <a:xfrm>
            <a:off x="9463087"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1" name="Rectangle 893"/>
          <p:cNvSpPr>
            <a:spLocks noChangeArrowheads="1"/>
          </p:cNvSpPr>
          <p:nvPr/>
        </p:nvSpPr>
        <p:spPr bwMode="auto">
          <a:xfrm>
            <a:off x="8378287" y="5223425"/>
            <a:ext cx="1133373"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3" name="Rectangle 895"/>
          <p:cNvSpPr>
            <a:spLocks noChangeArrowheads="1"/>
          </p:cNvSpPr>
          <p:nvPr/>
        </p:nvSpPr>
        <p:spPr bwMode="auto">
          <a:xfrm>
            <a:off x="1336807" y="5021036"/>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4" name="Rectangle 896"/>
          <p:cNvSpPr>
            <a:spLocks noChangeArrowheads="1"/>
          </p:cNvSpPr>
          <p:nvPr/>
        </p:nvSpPr>
        <p:spPr bwMode="auto">
          <a:xfrm>
            <a:off x="1336809"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5" name="Rectangle 897"/>
          <p:cNvSpPr>
            <a:spLocks noChangeArrowheads="1"/>
          </p:cNvSpPr>
          <p:nvPr/>
        </p:nvSpPr>
        <p:spPr bwMode="auto">
          <a:xfrm>
            <a:off x="1417762"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6" name="Rectangle 898"/>
          <p:cNvSpPr>
            <a:spLocks noChangeArrowheads="1"/>
          </p:cNvSpPr>
          <p:nvPr/>
        </p:nvSpPr>
        <p:spPr bwMode="auto">
          <a:xfrm>
            <a:off x="2345511"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7" name="Rectangle 899"/>
          <p:cNvSpPr>
            <a:spLocks noChangeArrowheads="1"/>
          </p:cNvSpPr>
          <p:nvPr/>
        </p:nvSpPr>
        <p:spPr bwMode="auto">
          <a:xfrm>
            <a:off x="2426463"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8" name="Rectangle 900"/>
          <p:cNvSpPr>
            <a:spLocks noChangeArrowheads="1"/>
          </p:cNvSpPr>
          <p:nvPr/>
        </p:nvSpPr>
        <p:spPr bwMode="auto">
          <a:xfrm>
            <a:off x="1336807" y="5223425"/>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9" name="Oval 901"/>
          <p:cNvSpPr>
            <a:spLocks noChangeArrowheads="1"/>
          </p:cNvSpPr>
          <p:nvPr/>
        </p:nvSpPr>
        <p:spPr bwMode="auto">
          <a:xfrm>
            <a:off x="8315142"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0" name="Freeform 902"/>
          <p:cNvSpPr>
            <a:spLocks noEditPoints="1"/>
          </p:cNvSpPr>
          <p:nvPr/>
        </p:nvSpPr>
        <p:spPr bwMode="auto">
          <a:xfrm>
            <a:off x="8153232" y="4059289"/>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1" name="Oval 903"/>
          <p:cNvSpPr>
            <a:spLocks noChangeArrowheads="1"/>
          </p:cNvSpPr>
          <p:nvPr/>
        </p:nvSpPr>
        <p:spPr bwMode="auto">
          <a:xfrm>
            <a:off x="1192709"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2" name="Freeform 904"/>
          <p:cNvSpPr>
            <a:spLocks noEditPoints="1"/>
          </p:cNvSpPr>
          <p:nvPr/>
        </p:nvSpPr>
        <p:spPr bwMode="auto">
          <a:xfrm>
            <a:off x="1029178" y="4059289"/>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3" name="Freeform 905"/>
          <p:cNvSpPr>
            <a:spLocks/>
          </p:cNvSpPr>
          <p:nvPr/>
        </p:nvSpPr>
        <p:spPr bwMode="auto">
          <a:xfrm>
            <a:off x="2701712" y="5270379"/>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4" name="Freeform 906"/>
          <p:cNvSpPr>
            <a:spLocks/>
          </p:cNvSpPr>
          <p:nvPr/>
        </p:nvSpPr>
        <p:spPr bwMode="auto">
          <a:xfrm>
            <a:off x="2842573" y="5370761"/>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5" name="Freeform 907"/>
          <p:cNvSpPr>
            <a:spLocks/>
          </p:cNvSpPr>
          <p:nvPr/>
        </p:nvSpPr>
        <p:spPr bwMode="auto">
          <a:xfrm>
            <a:off x="2502561" y="5433907"/>
            <a:ext cx="150578"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6" name="Freeform 908"/>
          <p:cNvSpPr>
            <a:spLocks/>
          </p:cNvSpPr>
          <p:nvPr/>
        </p:nvSpPr>
        <p:spPr bwMode="auto">
          <a:xfrm>
            <a:off x="2198171" y="4844554"/>
            <a:ext cx="84194"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7" name="Freeform 909"/>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8" name="Freeform 910"/>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9" name="Freeform 911"/>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0" name="Freeform 912"/>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1" name="Freeform 913"/>
          <p:cNvSpPr>
            <a:spLocks/>
          </p:cNvSpPr>
          <p:nvPr/>
        </p:nvSpPr>
        <p:spPr bwMode="auto">
          <a:xfrm>
            <a:off x="2327698"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2" name="Freeform 914"/>
          <p:cNvSpPr>
            <a:spLocks/>
          </p:cNvSpPr>
          <p:nvPr/>
        </p:nvSpPr>
        <p:spPr bwMode="auto">
          <a:xfrm>
            <a:off x="2342271"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3" name="Freeform 915"/>
          <p:cNvSpPr>
            <a:spLocks/>
          </p:cNvSpPr>
          <p:nvPr/>
        </p:nvSpPr>
        <p:spPr bwMode="auto">
          <a:xfrm>
            <a:off x="2261317"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4" name="Freeform 916"/>
          <p:cNvSpPr>
            <a:spLocks/>
          </p:cNvSpPr>
          <p:nvPr/>
        </p:nvSpPr>
        <p:spPr bwMode="auto">
          <a:xfrm>
            <a:off x="2261316" y="4765218"/>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5" name="Oval 917"/>
          <p:cNvSpPr>
            <a:spLocks noChangeArrowheads="1"/>
          </p:cNvSpPr>
          <p:nvPr/>
        </p:nvSpPr>
        <p:spPr bwMode="auto">
          <a:xfrm>
            <a:off x="2360080" y="4757123"/>
            <a:ext cx="6477"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6" name="Freeform 918"/>
          <p:cNvSpPr>
            <a:spLocks/>
          </p:cNvSpPr>
          <p:nvPr/>
        </p:nvSpPr>
        <p:spPr bwMode="auto">
          <a:xfrm>
            <a:off x="2327699" y="4849410"/>
            <a:ext cx="11335"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7" name="Freeform 919"/>
          <p:cNvSpPr>
            <a:spLocks/>
          </p:cNvSpPr>
          <p:nvPr/>
        </p:nvSpPr>
        <p:spPr bwMode="auto">
          <a:xfrm>
            <a:off x="2313128" y="4849411"/>
            <a:ext cx="11335"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2" name="AutoShape 921"/>
          <p:cNvSpPr>
            <a:spLocks noChangeAspect="1" noChangeArrowheads="1" noTextEdit="1"/>
          </p:cNvSpPr>
          <p:nvPr/>
        </p:nvSpPr>
        <p:spPr bwMode="auto">
          <a:xfrm>
            <a:off x="-26643" y="5496854"/>
            <a:ext cx="12711578" cy="165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3" name="Rectangle 923"/>
          <p:cNvSpPr>
            <a:spLocks noChangeArrowheads="1"/>
          </p:cNvSpPr>
          <p:nvPr/>
        </p:nvSpPr>
        <p:spPr bwMode="auto">
          <a:xfrm>
            <a:off x="-21784" y="5522760"/>
            <a:ext cx="12711578" cy="1625580"/>
          </a:xfrm>
          <a:prstGeom prst="rect">
            <a:avLst/>
          </a:prstGeom>
          <a:solidFill>
            <a:srgbClr val="5E5E5E"/>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014" name="Rectangle 924"/>
          <p:cNvSpPr>
            <a:spLocks noChangeArrowheads="1"/>
          </p:cNvSpPr>
          <p:nvPr/>
        </p:nvSpPr>
        <p:spPr bwMode="auto">
          <a:xfrm>
            <a:off x="-21784" y="5501712"/>
            <a:ext cx="12711578" cy="45336"/>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endParaRPr lang="en-US" sz="1428"/>
          </a:p>
        </p:txBody>
      </p:sp>
      <p:grpSp>
        <p:nvGrpSpPr>
          <p:cNvPr id="451" name="Group 450"/>
          <p:cNvGrpSpPr/>
          <p:nvPr/>
        </p:nvGrpSpPr>
        <p:grpSpPr>
          <a:xfrm>
            <a:off x="2431321" y="4672579"/>
            <a:ext cx="654003" cy="2045075"/>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29" name="Group 328"/>
          <p:cNvGrpSpPr/>
          <p:nvPr/>
        </p:nvGrpSpPr>
        <p:grpSpPr>
          <a:xfrm>
            <a:off x="649927" y="4482231"/>
            <a:ext cx="813833" cy="2271477"/>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 name="Group 2"/>
          <p:cNvGrpSpPr/>
          <p:nvPr/>
        </p:nvGrpSpPr>
        <p:grpSpPr>
          <a:xfrm flipH="1">
            <a:off x="9108010" y="4511976"/>
            <a:ext cx="612306" cy="1055200"/>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524" name="AutoShape 445"/>
          <p:cNvSpPr>
            <a:spLocks noChangeAspect="1" noChangeArrowheads="1" noTextEdit="1"/>
          </p:cNvSpPr>
          <p:nvPr/>
        </p:nvSpPr>
        <p:spPr bwMode="auto">
          <a:xfrm>
            <a:off x="4776992" y="10728176"/>
            <a:ext cx="702690" cy="262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666" name="Group 665"/>
          <p:cNvGrpSpPr/>
          <p:nvPr/>
        </p:nvGrpSpPr>
        <p:grpSpPr>
          <a:xfrm>
            <a:off x="1602885" y="4600391"/>
            <a:ext cx="347083" cy="101891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717" name="Group 716"/>
          <p:cNvGrpSpPr/>
          <p:nvPr/>
        </p:nvGrpSpPr>
        <p:grpSpPr>
          <a:xfrm>
            <a:off x="8543632" y="4623203"/>
            <a:ext cx="1785871" cy="1819871"/>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26" name="Group 25"/>
          <p:cNvGrpSpPr/>
          <p:nvPr/>
        </p:nvGrpSpPr>
        <p:grpSpPr>
          <a:xfrm>
            <a:off x="10418137" y="4605030"/>
            <a:ext cx="391598" cy="1892502"/>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grpSp>
        <p:nvGrpSpPr>
          <p:cNvPr id="755" name="Group 754"/>
          <p:cNvGrpSpPr/>
          <p:nvPr/>
        </p:nvGrpSpPr>
        <p:grpSpPr>
          <a:xfrm>
            <a:off x="11538631" y="4595729"/>
            <a:ext cx="471277" cy="1547401"/>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919" name="Group 918"/>
          <p:cNvGrpSpPr/>
          <p:nvPr/>
        </p:nvGrpSpPr>
        <p:grpSpPr>
          <a:xfrm>
            <a:off x="3488304" y="3268990"/>
            <a:ext cx="5459868" cy="1503856"/>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3260" tIns="46630" rIns="93260" bIns="46630" numCol="1" anchor="t" anchorCtr="0" compatLnSpc="1">
              <a:prstTxWarp prst="textNoShape">
                <a:avLst/>
              </a:prstTxWarp>
            </a:bodyPr>
            <a:lstStyle/>
            <a:p>
              <a:pPr defTabSz="951328">
                <a:defRPr/>
              </a:pPr>
              <a:endParaRPr lang="en-US" sz="1428" kern="0"/>
            </a:p>
          </p:txBody>
        </p:sp>
      </p:grpSp>
      <p:grpSp>
        <p:nvGrpSpPr>
          <p:cNvPr id="482" name="Group 481"/>
          <p:cNvGrpSpPr/>
          <p:nvPr/>
        </p:nvGrpSpPr>
        <p:grpSpPr>
          <a:xfrm>
            <a:off x="7162541" y="4582777"/>
            <a:ext cx="681872" cy="1300488"/>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grpSp>
      <p:grpSp>
        <p:nvGrpSpPr>
          <p:cNvPr id="928" name="Group 927"/>
          <p:cNvGrpSpPr/>
          <p:nvPr/>
        </p:nvGrpSpPr>
        <p:grpSpPr>
          <a:xfrm>
            <a:off x="9939935" y="623579"/>
            <a:ext cx="1865207" cy="18652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25" name="Rectangle 924"/>
            <p:cNvSpPr/>
            <p:nvPr/>
          </p:nvSpPr>
          <p:spPr>
            <a:xfrm>
              <a:off x="610167" y="1773208"/>
              <a:ext cx="1643845" cy="1156971"/>
            </a:xfrm>
            <a:prstGeom prst="rect">
              <a:avLst/>
            </a:prstGeom>
          </p:spPr>
          <p:txBody>
            <a:bodyPr wrap="square" lIns="0" rIns="0">
              <a:spAutoFit/>
            </a:bodyPr>
            <a:lstStyle/>
            <a:p>
              <a:pPr algn="ctr" defTabSz="913884">
                <a:lnSpc>
                  <a:spcPct val="90000"/>
                </a:lnSpc>
                <a:spcAft>
                  <a:spcPts val="600"/>
                </a:spcAft>
                <a:defRPr/>
              </a:pPr>
              <a:r>
                <a:rPr lang="en-US" sz="1428" kern="0" dirty="0"/>
                <a:t>Over </a:t>
              </a:r>
              <a:br>
                <a:rPr lang="en-US" sz="1428" kern="0" dirty="0"/>
              </a:br>
              <a:r>
                <a:rPr lang="en-US" sz="3570" kern="0" dirty="0"/>
                <a:t>4 trillion </a:t>
              </a:r>
              <a:r>
                <a:rPr lang="en-US" sz="1428" kern="0" dirty="0"/>
                <a:t/>
              </a:r>
              <a:br>
                <a:rPr lang="en-US" sz="1428" kern="0" dirty="0"/>
              </a:br>
              <a:r>
                <a:rPr lang="en-US" sz="1428" kern="0" dirty="0"/>
                <a:t>emails sent </a:t>
              </a:r>
              <a:br>
                <a:rPr lang="en-US" sz="1428" kern="0" dirty="0"/>
              </a:br>
              <a:r>
                <a:rPr lang="en-US" sz="1428" kern="0" dirty="0"/>
                <a:t>with O365</a:t>
              </a:r>
            </a:p>
          </p:txBody>
        </p:sp>
      </p:grpSp>
      <p:grpSp>
        <p:nvGrpSpPr>
          <p:cNvPr id="929" name="Group 928"/>
          <p:cNvGrpSpPr/>
          <p:nvPr/>
        </p:nvGrpSpPr>
        <p:grpSpPr>
          <a:xfrm>
            <a:off x="2299963" y="1141854"/>
            <a:ext cx="1865207" cy="1865207"/>
            <a:chOff x="2589564" y="1137485"/>
            <a:chExt cx="1828800" cy="1828800"/>
          </a:xfrm>
        </p:grpSpPr>
        <p:sp>
          <p:nvSpPr>
            <p:cNvPr id="965" name="Oval 964"/>
            <p:cNvSpPr/>
            <p:nvPr/>
          </p:nvSpPr>
          <p:spPr bwMode="auto">
            <a:xfrm>
              <a:off x="2589564" y="1137485"/>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6" name="Rectangle 965"/>
            <p:cNvSpPr/>
            <p:nvPr/>
          </p:nvSpPr>
          <p:spPr>
            <a:xfrm>
              <a:off x="2682043" y="1271672"/>
              <a:ext cx="1643845" cy="1503313"/>
            </a:xfrm>
            <a:prstGeom prst="rect">
              <a:avLst/>
            </a:prstGeom>
          </p:spPr>
          <p:txBody>
            <a:bodyPr wrap="square" lIns="0" rIns="0">
              <a:spAutoFit/>
            </a:bodyPr>
            <a:lstStyle/>
            <a:p>
              <a:pPr algn="ctr" defTabSz="913884">
                <a:lnSpc>
                  <a:spcPct val="90000"/>
                </a:lnSpc>
                <a:spcAft>
                  <a:spcPts val="600"/>
                </a:spcAft>
                <a:defRPr/>
              </a:pPr>
              <a:r>
                <a:rPr lang="en-US" sz="3570" kern="0" dirty="0"/>
                <a:t>100+ million </a:t>
              </a:r>
              <a:r>
                <a:rPr lang="en-US" sz="1632" kern="0" dirty="0"/>
                <a:t>downloads of mobile apps</a:t>
              </a:r>
            </a:p>
          </p:txBody>
        </p:sp>
      </p:grpSp>
      <p:grpSp>
        <p:nvGrpSpPr>
          <p:cNvPr id="930" name="Group 929"/>
          <p:cNvGrpSpPr/>
          <p:nvPr/>
        </p:nvGrpSpPr>
        <p:grpSpPr>
          <a:xfrm>
            <a:off x="7016818" y="611194"/>
            <a:ext cx="1865207" cy="1865207"/>
            <a:chOff x="4714913" y="1251483"/>
            <a:chExt cx="1828800" cy="1828800"/>
          </a:xfrm>
        </p:grpSpPr>
        <p:sp>
          <p:nvSpPr>
            <p:cNvPr id="967" name="Oval 966"/>
            <p:cNvSpPr/>
            <p:nvPr/>
          </p:nvSpPr>
          <p:spPr bwMode="auto">
            <a:xfrm>
              <a:off x="4714913" y="1251483"/>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8" name="Rectangle 967"/>
            <p:cNvSpPr/>
            <p:nvPr/>
          </p:nvSpPr>
          <p:spPr>
            <a:xfrm>
              <a:off x="4807392" y="1385670"/>
              <a:ext cx="1643845" cy="1447863"/>
            </a:xfrm>
            <a:prstGeom prst="rect">
              <a:avLst/>
            </a:prstGeom>
          </p:spPr>
          <p:txBody>
            <a:bodyPr wrap="square" lIns="0" rIns="0">
              <a:spAutoFit/>
            </a:bodyPr>
            <a:lstStyle/>
            <a:p>
              <a:pPr algn="ctr" defTabSz="913884">
                <a:lnSpc>
                  <a:spcPct val="90000"/>
                </a:lnSpc>
                <a:spcAft>
                  <a:spcPts val="600"/>
                </a:spcAft>
                <a:defRPr/>
              </a:pPr>
              <a:r>
                <a:rPr lang="en-US" sz="3570" kern="0" dirty="0"/>
                <a:t>850 million </a:t>
              </a:r>
              <a:r>
                <a:rPr lang="en-US" sz="1428" kern="0" dirty="0"/>
                <a:t>meetings are created a month</a:t>
              </a:r>
            </a:p>
          </p:txBody>
        </p:sp>
      </p:grpSp>
      <p:grpSp>
        <p:nvGrpSpPr>
          <p:cNvPr id="931" name="Group 930"/>
          <p:cNvGrpSpPr/>
          <p:nvPr/>
        </p:nvGrpSpPr>
        <p:grpSpPr>
          <a:xfrm>
            <a:off x="4776704" y="1325802"/>
            <a:ext cx="1676570" cy="1624387"/>
            <a:chOff x="6898416" y="1884536"/>
            <a:chExt cx="1643845" cy="1592681"/>
          </a:xfrm>
        </p:grpSpPr>
        <p:sp>
          <p:nvSpPr>
            <p:cNvPr id="969" name="Oval 968"/>
            <p:cNvSpPr/>
            <p:nvPr/>
          </p:nvSpPr>
          <p:spPr bwMode="auto">
            <a:xfrm>
              <a:off x="6923998" y="1884536"/>
              <a:ext cx="1592681" cy="1592681"/>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0" name="Rectangle 969"/>
            <p:cNvSpPr/>
            <p:nvPr/>
          </p:nvSpPr>
          <p:spPr>
            <a:xfrm>
              <a:off x="6898416" y="2025312"/>
              <a:ext cx="1643845" cy="1309427"/>
            </a:xfrm>
            <a:prstGeom prst="rect">
              <a:avLst/>
            </a:prstGeom>
          </p:spPr>
          <p:txBody>
            <a:bodyPr wrap="square" lIns="0" rIns="0">
              <a:spAutoFit/>
            </a:bodyPr>
            <a:lstStyle/>
            <a:p>
              <a:pPr algn="ctr" defTabSz="913884">
                <a:lnSpc>
                  <a:spcPct val="90000"/>
                </a:lnSpc>
                <a:defRPr/>
              </a:pPr>
              <a:r>
                <a:rPr lang="en-US" sz="2856" kern="0" dirty="0"/>
                <a:t>2–3 </a:t>
              </a:r>
              <a:r>
                <a:rPr lang="en-US" sz="2448" kern="0" dirty="0"/>
                <a:t>hours/day</a:t>
              </a:r>
              <a:r>
                <a:rPr lang="en-US" sz="2856" kern="0" dirty="0"/>
                <a:t> </a:t>
              </a:r>
              <a:r>
                <a:rPr lang="en-US" sz="1632" kern="0" dirty="0"/>
                <a:t>spent in </a:t>
              </a:r>
              <a:br>
                <a:rPr lang="en-US" sz="1632" kern="0" dirty="0"/>
              </a:br>
              <a:r>
                <a:rPr lang="en-US" sz="1632" kern="0" dirty="0"/>
                <a:t>Office apps</a:t>
              </a:r>
            </a:p>
          </p:txBody>
        </p:sp>
      </p:grpSp>
      <p:grpSp>
        <p:nvGrpSpPr>
          <p:cNvPr id="927" name="Group 926"/>
          <p:cNvGrpSpPr/>
          <p:nvPr/>
        </p:nvGrpSpPr>
        <p:grpSpPr>
          <a:xfrm>
            <a:off x="581568" y="2040596"/>
            <a:ext cx="1676570" cy="1541830"/>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3" name="Rectangle 972"/>
            <p:cNvSpPr/>
            <p:nvPr/>
          </p:nvSpPr>
          <p:spPr>
            <a:xfrm>
              <a:off x="9479153" y="1744183"/>
              <a:ext cx="1643845" cy="1281701"/>
            </a:xfrm>
            <a:prstGeom prst="rect">
              <a:avLst/>
            </a:prstGeom>
          </p:spPr>
          <p:txBody>
            <a:bodyPr wrap="square" lIns="0" rIns="0">
              <a:spAutoFit/>
            </a:bodyPr>
            <a:lstStyle/>
            <a:p>
              <a:pPr algn="ctr" defTabSz="913884">
                <a:lnSpc>
                  <a:spcPct val="90000"/>
                </a:lnSpc>
                <a:spcAft>
                  <a:spcPts val="600"/>
                </a:spcAft>
                <a:defRPr/>
              </a:pPr>
              <a:r>
                <a:rPr lang="en-US" sz="3570" kern="0" dirty="0"/>
                <a:t>1.2 </a:t>
              </a:r>
              <a:r>
                <a:rPr lang="en-US" sz="3060" kern="0" dirty="0"/>
                <a:t>billion+</a:t>
              </a:r>
              <a:r>
                <a:rPr lang="en-US" sz="3570" kern="0" dirty="0"/>
                <a:t> </a:t>
              </a:r>
              <a:r>
                <a:rPr lang="en-US" sz="1632" kern="0" dirty="0"/>
                <a:t>users</a:t>
              </a:r>
            </a:p>
          </p:txBody>
        </p:sp>
      </p:grpSp>
      <p:grpSp>
        <p:nvGrpSpPr>
          <p:cNvPr id="979" name="Group 978"/>
          <p:cNvGrpSpPr/>
          <p:nvPr/>
        </p:nvGrpSpPr>
        <p:grpSpPr>
          <a:xfrm>
            <a:off x="9124477" y="2440638"/>
            <a:ext cx="1465383" cy="1465382"/>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81" name="Rectangle 980"/>
            <p:cNvSpPr/>
            <p:nvPr/>
          </p:nvSpPr>
          <p:spPr>
            <a:xfrm>
              <a:off x="610165" y="1773209"/>
              <a:ext cx="1643845" cy="1384622"/>
            </a:xfrm>
            <a:prstGeom prst="rect">
              <a:avLst/>
            </a:prstGeom>
          </p:spPr>
          <p:txBody>
            <a:bodyPr wrap="square" lIns="0" rIns="0">
              <a:spAutoFit/>
            </a:bodyPr>
            <a:lstStyle/>
            <a:p>
              <a:pPr algn="ctr" defTabSz="913884">
                <a:lnSpc>
                  <a:spcPct val="90000"/>
                </a:lnSpc>
                <a:spcAft>
                  <a:spcPts val="600"/>
                </a:spcAft>
                <a:defRPr/>
              </a:pPr>
              <a:r>
                <a:rPr lang="en-US" sz="2856" kern="0" dirty="0"/>
                <a:t>470+ PB </a:t>
              </a:r>
              <a:r>
                <a:rPr lang="en-US" sz="1428" kern="0" dirty="0"/>
                <a:t/>
              </a:r>
              <a:br>
                <a:rPr lang="en-US" sz="1428" kern="0" dirty="0"/>
              </a:br>
              <a:r>
                <a:rPr lang="en-US" sz="1632" kern="0" dirty="0"/>
                <a:t>of storage</a:t>
              </a:r>
            </a:p>
          </p:txBody>
        </p:sp>
      </p:grpSp>
      <p:grpSp>
        <p:nvGrpSpPr>
          <p:cNvPr id="448" name="Group 447"/>
          <p:cNvGrpSpPr/>
          <p:nvPr/>
        </p:nvGrpSpPr>
        <p:grpSpPr>
          <a:xfrm>
            <a:off x="3724007" y="4679086"/>
            <a:ext cx="565211" cy="1537762"/>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449" name="Group 448"/>
          <p:cNvGrpSpPr/>
          <p:nvPr/>
        </p:nvGrpSpPr>
        <p:grpSpPr>
          <a:xfrm>
            <a:off x="4089401" y="4464844"/>
            <a:ext cx="1157581" cy="2164407"/>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618" name="Group 617"/>
          <p:cNvGrpSpPr/>
          <p:nvPr/>
        </p:nvGrpSpPr>
        <p:grpSpPr>
          <a:xfrm>
            <a:off x="5443593" y="4562530"/>
            <a:ext cx="2001023" cy="235628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Tree>
    <p:extLst>
      <p:ext uri="{BB962C8B-B14F-4D97-AF65-F5344CB8AC3E}">
        <p14:creationId xmlns:p14="http://schemas.microsoft.com/office/powerpoint/2010/main" val="94243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500"/>
                                        <p:tgtEl>
                                          <p:spTgt spid="919"/>
                                        </p:tgtEl>
                                      </p:cBhvr>
                                    </p:animEffect>
                                  </p:childTnLst>
                                </p:cTn>
                              </p:par>
                              <p:par>
                                <p:cTn id="8" presetID="42" presetClass="path" presetSubtype="0" accel="50000" decel="50000" fill="hold" nodeType="withEffect">
                                  <p:stCondLst>
                                    <p:cond delay="0"/>
                                  </p:stCondLst>
                                  <p:childTnLst>
                                    <p:animMotion origin="layout" path="M 0 -0.22593 L 0 1.48148E-6 " pathEditMode="relative" rAng="0" ptsTypes="AA">
                                      <p:cBhvr>
                                        <p:cTn id="9" dur="1500" fill="hold"/>
                                        <p:tgtEl>
                                          <p:spTgt spid="919"/>
                                        </p:tgtEl>
                                        <p:attrNameLst>
                                          <p:attrName>ppt_x</p:attrName>
                                          <p:attrName>ppt_y</p:attrName>
                                        </p:attrNameLst>
                                      </p:cBhvr>
                                      <p:rCtr x="0" y="11296"/>
                                    </p:animMotion>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30"/>
                                        </p:tgtEl>
                                        <p:attrNameLst>
                                          <p:attrName>style.visibility</p:attrName>
                                        </p:attrNameLst>
                                      </p:cBhvr>
                                      <p:to>
                                        <p:strVal val="visible"/>
                                      </p:to>
                                    </p:set>
                                    <p:animEffect transition="in" filter="fade">
                                      <p:cBhvr>
                                        <p:cTn id="17" dur="500"/>
                                        <p:tgtEl>
                                          <p:spTgt spid="930"/>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979"/>
                                        </p:tgtEl>
                                        <p:attrNameLst>
                                          <p:attrName>style.visibility</p:attrName>
                                        </p:attrNameLst>
                                      </p:cBhvr>
                                      <p:to>
                                        <p:strVal val="visible"/>
                                      </p:to>
                                    </p:set>
                                    <p:animEffect transition="in" filter="fade">
                                      <p:cBhvr>
                                        <p:cTn id="21" dur="500"/>
                                        <p:tgtEl>
                                          <p:spTgt spid="9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28"/>
                                        </p:tgtEl>
                                        <p:attrNameLst>
                                          <p:attrName>style.visibility</p:attrName>
                                        </p:attrNameLst>
                                      </p:cBhvr>
                                      <p:to>
                                        <p:strVal val="visible"/>
                                      </p:to>
                                    </p:set>
                                    <p:animEffect transition="in" filter="fade">
                                      <p:cBhvr>
                                        <p:cTn id="29" dur="500"/>
                                        <p:tgtEl>
                                          <p:spTgt spid="928"/>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931"/>
                                        </p:tgtEl>
                                        <p:attrNameLst>
                                          <p:attrName>style.visibility</p:attrName>
                                        </p:attrNameLst>
                                      </p:cBhvr>
                                      <p:to>
                                        <p:strVal val="visible"/>
                                      </p:to>
                                    </p:set>
                                    <p:animEffect transition="in" filter="fade">
                                      <p:cBhvr>
                                        <p:cTn id="33"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2292978" y="1749991"/>
            <a:ext cx="7204563" cy="3925258"/>
            <a:chOff x="2246811" y="1715589"/>
            <a:chExt cx="7064941" cy="3849188"/>
          </a:xfrm>
        </p:grpSpPr>
        <p:cxnSp>
          <p:nvCxnSpPr>
            <p:cNvPr id="84" name="Straight Connector 83"/>
            <p:cNvCxnSpPr/>
            <p:nvPr/>
          </p:nvCxnSpPr>
          <p:spPr>
            <a:xfrm>
              <a:off x="3816643" y="2870450"/>
              <a:ext cx="1917092" cy="82076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2246811" y="1715589"/>
              <a:ext cx="7064941" cy="3849188"/>
              <a:chOff x="2246811" y="1715589"/>
              <a:chExt cx="7064941" cy="3849188"/>
            </a:xfrm>
          </p:grpSpPr>
          <p:cxnSp>
            <p:nvCxnSpPr>
              <p:cNvPr id="52" name="Straight Connector 51"/>
              <p:cNvCxnSpPr/>
              <p:nvPr/>
            </p:nvCxnSpPr>
            <p:spPr>
              <a:xfrm flipV="1">
                <a:off x="5733735" y="1715589"/>
                <a:ext cx="0" cy="384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64130" y="3691214"/>
                <a:ext cx="3977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4" idx="0"/>
              </p:cNvCxnSpPr>
              <p:nvPr/>
            </p:nvCxnSpPr>
            <p:spPr>
              <a:xfrm>
                <a:off x="3816644" y="2075949"/>
                <a:ext cx="3925276" cy="3262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764130" y="2075949"/>
                <a:ext cx="3977790" cy="324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246811"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46811"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41920"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41920"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38" idx="3"/>
              </p:cNvCxnSpPr>
              <p:nvPr/>
            </p:nvCxnSpPr>
            <p:spPr>
              <a:xfrm flipV="1">
                <a:off x="3816643" y="3649598"/>
                <a:ext cx="1978839" cy="710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5795482" y="2870451"/>
                <a:ext cx="1969605" cy="77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5725026" y="3673797"/>
                <a:ext cx="2040062" cy="691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itle 1"/>
          <p:cNvSpPr txBox="1">
            <a:spLocks/>
          </p:cNvSpPr>
          <p:nvPr/>
        </p:nvSpPr>
        <p:spPr>
          <a:xfrm>
            <a:off x="1183966" y="649257"/>
            <a:ext cx="6526665" cy="427382"/>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32536">
              <a:lnSpc>
                <a:spcPct val="150000"/>
              </a:lnSpc>
            </a:pPr>
            <a:r>
              <a:rPr lang="en-US" sz="4000" dirty="0">
                <a:latin typeface="Segoe UI Light" panose="020B0502040204020203" pitchFamily="34" charset="0"/>
                <a:cs typeface="Segoe UI Light" panose="020B0502040204020203" pitchFamily="34" charset="0"/>
              </a:rPr>
              <a:t>Delve and Office </a:t>
            </a:r>
            <a:r>
              <a:rPr lang="en-US" sz="4000" dirty="0" smtClean="0">
                <a:latin typeface="Segoe UI Light" panose="020B0502040204020203" pitchFamily="34" charset="0"/>
                <a:cs typeface="Segoe UI Light" panose="020B0502040204020203" pitchFamily="34" charset="0"/>
              </a:rPr>
              <a:t>Graph</a:t>
            </a:r>
            <a:endParaRPr lang="en-US" sz="2448"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V="1">
            <a:off x="416108" y="558239"/>
            <a:ext cx="718780" cy="718780"/>
          </a:xfrm>
          <a:prstGeom prst="rect">
            <a:avLst/>
          </a:prstGeom>
        </p:spPr>
      </p:pic>
      <p:sp>
        <p:nvSpPr>
          <p:cNvPr id="6" name="Title 1"/>
          <p:cNvSpPr txBox="1">
            <a:spLocks/>
          </p:cNvSpPr>
          <p:nvPr/>
        </p:nvSpPr>
        <p:spPr>
          <a:xfrm>
            <a:off x="277057"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788186"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5086648"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Conversations</a:t>
            </a:r>
          </a:p>
        </p:txBody>
      </p:sp>
      <p:grpSp>
        <p:nvGrpSpPr>
          <p:cNvPr id="18" name="Group 17"/>
          <p:cNvGrpSpPr/>
          <p:nvPr/>
        </p:nvGrpSpPr>
        <p:grpSpPr>
          <a:xfrm>
            <a:off x="3046865" y="2759058"/>
            <a:ext cx="793419" cy="793419"/>
            <a:chOff x="2986088" y="2705101"/>
            <a:chExt cx="778042" cy="778042"/>
          </a:xfrm>
        </p:grpSpPr>
        <p:sp>
          <p:nvSpPr>
            <p:cNvPr id="27" name="Oval 26"/>
            <p:cNvSpPr/>
            <p:nvPr/>
          </p:nvSpPr>
          <p:spPr>
            <a:xfrm>
              <a:off x="2986088"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719" y="2870549"/>
              <a:ext cx="465286" cy="465286"/>
            </a:xfrm>
            <a:prstGeom prst="rect">
              <a:avLst/>
            </a:prstGeom>
          </p:spPr>
        </p:pic>
      </p:grpSp>
      <p:grpSp>
        <p:nvGrpSpPr>
          <p:cNvPr id="32" name="Group 31"/>
          <p:cNvGrpSpPr/>
          <p:nvPr/>
        </p:nvGrpSpPr>
        <p:grpSpPr>
          <a:xfrm>
            <a:off x="3046865" y="3638359"/>
            <a:ext cx="793419" cy="793419"/>
            <a:chOff x="2986088" y="3567362"/>
            <a:chExt cx="778042" cy="778042"/>
          </a:xfrm>
        </p:grpSpPr>
        <p:sp>
          <p:nvSpPr>
            <p:cNvPr id="29" name="Oval 28"/>
            <p:cNvSpPr/>
            <p:nvPr/>
          </p:nvSpPr>
          <p:spPr>
            <a:xfrm>
              <a:off x="2986088"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a:ln>
              <a:noFill/>
            </a:ln>
          </p:spPr>
        </p:pic>
      </p:grpSp>
      <p:grpSp>
        <p:nvGrpSpPr>
          <p:cNvPr id="46" name="Group 45"/>
          <p:cNvGrpSpPr/>
          <p:nvPr/>
        </p:nvGrpSpPr>
        <p:grpSpPr>
          <a:xfrm>
            <a:off x="3947385" y="3638359"/>
            <a:ext cx="793419" cy="793419"/>
            <a:chOff x="3869156" y="3567362"/>
            <a:chExt cx="778042" cy="778042"/>
          </a:xfrm>
        </p:grpSpPr>
        <p:sp>
          <p:nvSpPr>
            <p:cNvPr id="30" name="Oval 29"/>
            <p:cNvSpPr/>
            <p:nvPr/>
          </p:nvSpPr>
          <p:spPr>
            <a:xfrm>
              <a:off x="3869156"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a:ln>
              <a:noFill/>
            </a:ln>
          </p:spPr>
        </p:pic>
      </p:grpSp>
      <p:grpSp>
        <p:nvGrpSpPr>
          <p:cNvPr id="26" name="Group 25"/>
          <p:cNvGrpSpPr/>
          <p:nvPr/>
        </p:nvGrpSpPr>
        <p:grpSpPr>
          <a:xfrm>
            <a:off x="3947385" y="2759058"/>
            <a:ext cx="793419" cy="793419"/>
            <a:chOff x="3869156" y="2705101"/>
            <a:chExt cx="778042" cy="778042"/>
          </a:xfrm>
        </p:grpSpPr>
        <p:sp>
          <p:nvSpPr>
            <p:cNvPr id="28" name="Oval 27"/>
            <p:cNvSpPr/>
            <p:nvPr/>
          </p:nvSpPr>
          <p:spPr>
            <a:xfrm>
              <a:off x="3869156"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a:ln>
              <a:noFill/>
            </a:ln>
          </p:spPr>
        </p:pic>
      </p:grpSp>
      <p:grpSp>
        <p:nvGrpSpPr>
          <p:cNvPr id="48" name="Group 47"/>
          <p:cNvGrpSpPr/>
          <p:nvPr/>
        </p:nvGrpSpPr>
        <p:grpSpPr>
          <a:xfrm>
            <a:off x="5795586" y="2705507"/>
            <a:ext cx="793419" cy="793419"/>
            <a:chOff x="5681540" y="2652588"/>
            <a:chExt cx="778042" cy="778042"/>
          </a:xfrm>
        </p:grpSpPr>
        <p:sp>
          <p:nvSpPr>
            <p:cNvPr id="37" name="Oval 36"/>
            <p:cNvSpPr/>
            <p:nvPr/>
          </p:nvSpPr>
          <p:spPr>
            <a:xfrm rot="5400000">
              <a:off x="5681540"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a:ln>
              <a:noFill/>
            </a:ln>
          </p:spPr>
        </p:pic>
      </p:grpSp>
      <p:grpSp>
        <p:nvGrpSpPr>
          <p:cNvPr id="49" name="Group 48"/>
          <p:cNvGrpSpPr/>
          <p:nvPr/>
        </p:nvGrpSpPr>
        <p:grpSpPr>
          <a:xfrm>
            <a:off x="5795586" y="3606027"/>
            <a:ext cx="793419" cy="793419"/>
            <a:chOff x="5681540" y="3535656"/>
            <a:chExt cx="778042" cy="778042"/>
          </a:xfrm>
        </p:grpSpPr>
        <p:sp>
          <p:nvSpPr>
            <p:cNvPr id="38" name="Oval 37"/>
            <p:cNvSpPr/>
            <p:nvPr/>
          </p:nvSpPr>
          <p:spPr>
            <a:xfrm rot="5400000">
              <a:off x="5681540"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2"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854074" y="3691214"/>
              <a:ext cx="497139" cy="497139"/>
            </a:xfrm>
            <a:prstGeom prst="rect">
              <a:avLst/>
            </a:prstGeom>
            <a:ln>
              <a:noFill/>
            </a:ln>
          </p:spPr>
        </p:pic>
      </p:grpSp>
      <p:grpSp>
        <p:nvGrpSpPr>
          <p:cNvPr id="20" name="Group 19"/>
          <p:cNvGrpSpPr/>
          <p:nvPr/>
        </p:nvGrpSpPr>
        <p:grpSpPr>
          <a:xfrm>
            <a:off x="650634" y="2568747"/>
            <a:ext cx="1464142" cy="208606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31" name="Title 1"/>
          <p:cNvSpPr txBox="1">
            <a:spLocks/>
          </p:cNvSpPr>
          <p:nvPr/>
        </p:nvSpPr>
        <p:spPr>
          <a:xfrm>
            <a:off x="7451952"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People &amp; Groups</a:t>
            </a:r>
          </a:p>
        </p:txBody>
      </p:sp>
      <p:grpSp>
        <p:nvGrpSpPr>
          <p:cNvPr id="17" name="Group 16"/>
          <p:cNvGrpSpPr/>
          <p:nvPr/>
        </p:nvGrpSpPr>
        <p:grpSpPr>
          <a:xfrm>
            <a:off x="7710631" y="2611015"/>
            <a:ext cx="793419" cy="1101344"/>
            <a:chOff x="7559471" y="2559928"/>
            <a:chExt cx="778042" cy="1080000"/>
          </a:xfrm>
        </p:grpSpPr>
        <p:sp>
          <p:nvSpPr>
            <p:cNvPr id="40" name="Oval 39"/>
            <p:cNvSpPr/>
            <p:nvPr/>
          </p:nvSpPr>
          <p:spPr>
            <a:xfrm>
              <a:off x="7559471"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5" name="Diagram 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grpSp>
        <p:nvGrpSpPr>
          <p:cNvPr id="16" name="Group 15"/>
          <p:cNvGrpSpPr/>
          <p:nvPr/>
        </p:nvGrpSpPr>
        <p:grpSpPr>
          <a:xfrm>
            <a:off x="8455962" y="2759058"/>
            <a:ext cx="1101344" cy="793419"/>
            <a:chOff x="8290358" y="2705101"/>
            <a:chExt cx="1080000" cy="778042"/>
          </a:xfrm>
        </p:grpSpPr>
        <p:sp>
          <p:nvSpPr>
            <p:cNvPr id="43" name="Oval 42"/>
            <p:cNvSpPr/>
            <p:nvPr/>
          </p:nvSpPr>
          <p:spPr>
            <a:xfrm>
              <a:off x="8442539"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9" name="Diagram 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sp>
        <p:nvSpPr>
          <p:cNvPr id="51" name="Title 1"/>
          <p:cNvSpPr txBox="1">
            <a:spLocks/>
          </p:cNvSpPr>
          <p:nvPr/>
        </p:nvSpPr>
        <p:spPr>
          <a:xfrm>
            <a:off x="9606119"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Events</a:t>
            </a:r>
          </a:p>
        </p:txBody>
      </p:sp>
      <p:grpSp>
        <p:nvGrpSpPr>
          <p:cNvPr id="11" name="Group 10"/>
          <p:cNvGrpSpPr/>
          <p:nvPr/>
        </p:nvGrpSpPr>
        <p:grpSpPr>
          <a:xfrm>
            <a:off x="7556287" y="3638359"/>
            <a:ext cx="1101344" cy="793419"/>
            <a:chOff x="7408118" y="3567362"/>
            <a:chExt cx="1080000" cy="778042"/>
          </a:xfrm>
        </p:grpSpPr>
        <p:sp>
          <p:nvSpPr>
            <p:cNvPr id="44" name="Oval 43"/>
            <p:cNvSpPr/>
            <p:nvPr/>
          </p:nvSpPr>
          <p:spPr>
            <a:xfrm>
              <a:off x="7559471"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12" name="Diagram 1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2" name="Group 21"/>
          <p:cNvGrpSpPr/>
          <p:nvPr/>
        </p:nvGrpSpPr>
        <p:grpSpPr>
          <a:xfrm>
            <a:off x="10315068" y="2704101"/>
            <a:ext cx="811883" cy="794823"/>
            <a:chOff x="10113425" y="2651210"/>
            <a:chExt cx="796148" cy="779420"/>
          </a:xfrm>
        </p:grpSpPr>
        <p:sp>
          <p:nvSpPr>
            <p:cNvPr id="53" name="Oval 52"/>
            <p:cNvSpPr/>
            <p:nvPr/>
          </p:nvSpPr>
          <p:spPr>
            <a:xfrm rot="5400000">
              <a:off x="10113425"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1" name="Picture 20"/>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130151" y="2651210"/>
              <a:ext cx="779422" cy="779420"/>
            </a:xfrm>
            <a:prstGeom prst="rect">
              <a:avLst/>
            </a:prstGeom>
            <a:ln>
              <a:noFill/>
            </a:ln>
          </p:spPr>
        </p:pic>
      </p:grpSp>
      <p:grpSp>
        <p:nvGrpSpPr>
          <p:cNvPr id="57" name="Group 56"/>
          <p:cNvGrpSpPr/>
          <p:nvPr/>
        </p:nvGrpSpPr>
        <p:grpSpPr>
          <a:xfrm>
            <a:off x="10315059" y="3601181"/>
            <a:ext cx="819740" cy="810538"/>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3" name="Picture 22"/>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a:ln>
              <a:noFill/>
            </a:ln>
          </p:spPr>
        </p:pic>
      </p:grpSp>
      <p:grpSp>
        <p:nvGrpSpPr>
          <p:cNvPr id="102" name="Group 101"/>
          <p:cNvGrpSpPr/>
          <p:nvPr/>
        </p:nvGrpSpPr>
        <p:grpSpPr>
          <a:xfrm>
            <a:off x="3122897" y="2681483"/>
            <a:ext cx="5488255" cy="2331034"/>
            <a:chOff x="3060646" y="2629032"/>
            <a:chExt cx="5381893" cy="2285858"/>
          </a:xfrm>
        </p:grpSpPr>
        <p:sp>
          <p:nvSpPr>
            <p:cNvPr id="97" name="Rounded Rectangle 96"/>
            <p:cNvSpPr/>
            <p:nvPr/>
          </p:nvSpPr>
          <p:spPr>
            <a:xfrm>
              <a:off x="5130297" y="4658008"/>
              <a:ext cx="1206876"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COLLEAGUES</a:t>
              </a:r>
            </a:p>
          </p:txBody>
        </p:sp>
        <p:sp>
          <p:nvSpPr>
            <p:cNvPr id="98" name="Rounded Rectangle 97"/>
            <p:cNvSpPr/>
            <p:nvPr/>
          </p:nvSpPr>
          <p:spPr>
            <a:xfrm>
              <a:off x="7630352" y="2742009"/>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MESSAGES</a:t>
              </a:r>
            </a:p>
          </p:txBody>
        </p:sp>
        <p:sp>
          <p:nvSpPr>
            <p:cNvPr id="99" name="Rounded Rectangle 98"/>
            <p:cNvSpPr/>
            <p:nvPr/>
          </p:nvSpPr>
          <p:spPr>
            <a:xfrm>
              <a:off x="7630352" y="4231177"/>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EVENTS</a:t>
              </a:r>
            </a:p>
          </p:txBody>
        </p:sp>
        <p:sp>
          <p:nvSpPr>
            <p:cNvPr id="100" name="Rounded Rectangle 99"/>
            <p:cNvSpPr/>
            <p:nvPr/>
          </p:nvSpPr>
          <p:spPr>
            <a:xfrm>
              <a:off x="4256839" y="2629032"/>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FILES</a:t>
              </a:r>
            </a:p>
          </p:txBody>
        </p:sp>
        <p:sp>
          <p:nvSpPr>
            <p:cNvPr id="101" name="Rounded Rectangle 100"/>
            <p:cNvSpPr/>
            <p:nvPr/>
          </p:nvSpPr>
          <p:spPr>
            <a:xfrm>
              <a:off x="3060646" y="4239886"/>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EMAILS</a:t>
              </a:r>
            </a:p>
          </p:txBody>
        </p:sp>
      </p:grpSp>
      <p:grpSp>
        <p:nvGrpSpPr>
          <p:cNvPr id="69" name="Group 68"/>
          <p:cNvGrpSpPr/>
          <p:nvPr/>
        </p:nvGrpSpPr>
        <p:grpSpPr>
          <a:xfrm>
            <a:off x="8606730" y="3639270"/>
            <a:ext cx="772448" cy="772448"/>
            <a:chOff x="7218205" y="2347793"/>
            <a:chExt cx="2318826" cy="2318826"/>
          </a:xfrm>
        </p:grpSpPr>
        <p:sp>
          <p:nvSpPr>
            <p:cNvPr id="70" name="Oval 69"/>
            <p:cNvSpPr/>
            <p:nvPr/>
          </p:nvSpPr>
          <p:spPr>
            <a:xfrm>
              <a:off x="7218205" y="2347793"/>
              <a:ext cx="2318826" cy="2318826"/>
            </a:xfrm>
            <a:prstGeom prst="ellipse">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a:solidFill>
                  <a:prstClr val="white"/>
                </a:solidFill>
              </a:endParaRPr>
            </a:p>
          </p:txBody>
        </p:sp>
        <p:grpSp>
          <p:nvGrpSpPr>
            <p:cNvPr id="71" name="Group 70"/>
            <p:cNvGrpSpPr/>
            <p:nvPr/>
          </p:nvGrpSpPr>
          <p:grpSpPr>
            <a:xfrm>
              <a:off x="7559471" y="2705101"/>
              <a:ext cx="1661110" cy="1640303"/>
              <a:chOff x="3355431" y="2727158"/>
              <a:chExt cx="1661110" cy="1640303"/>
            </a:xfrm>
          </p:grpSpPr>
          <p:sp>
            <p:nvSpPr>
              <p:cNvPr id="76" name="Oval 75"/>
              <p:cNvSpPr/>
              <p:nvPr/>
            </p:nvSpPr>
            <p:spPr>
              <a:xfrm>
                <a:off x="3355431"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7" name="Oval 76"/>
              <p:cNvSpPr/>
              <p:nvPr/>
            </p:nvSpPr>
            <p:spPr>
              <a:xfrm>
                <a:off x="4238499"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9" name="Oval 78"/>
              <p:cNvSpPr/>
              <p:nvPr/>
            </p:nvSpPr>
            <p:spPr>
              <a:xfrm>
                <a:off x="3355431"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83" name="Oval 82"/>
              <p:cNvSpPr/>
              <p:nvPr/>
            </p:nvSpPr>
            <p:spPr>
              <a:xfrm>
                <a:off x="4238499"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grpSp>
        <p:graphicFrame>
          <p:nvGraphicFramePr>
            <p:cNvPr id="72" name="Diagram 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73" name="Diagram 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74" name="Diagram 7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75" name="Diagram 74"/>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pSp>
    </p:spTree>
    <p:extLst>
      <p:ext uri="{BB962C8B-B14F-4D97-AF65-F5344CB8AC3E}">
        <p14:creationId xmlns:p14="http://schemas.microsoft.com/office/powerpoint/2010/main" val="1684890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24"/>
                                        </p:tgtEl>
                                      </p:cBhvr>
                                    </p:animEffect>
                                    <p:set>
                                      <p:cBhvr>
                                        <p:cTn id="10" dur="1" fill="hold">
                                          <p:stCondLst>
                                            <p:cond delay="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25"/>
                                        </p:tgtEl>
                                      </p:cBhvr>
                                    </p:animEffect>
                                    <p:set>
                                      <p:cBhvr>
                                        <p:cTn id="13" dur="1" fill="hold">
                                          <p:stCondLst>
                                            <p:cond delay="9"/>
                                          </p:stCondLst>
                                        </p:cTn>
                                        <p:tgtEl>
                                          <p:spTgt spid="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
                                        <p:tgtEl>
                                          <p:spTgt spid="31"/>
                                        </p:tgtEl>
                                      </p:cBhvr>
                                    </p:animEffect>
                                    <p:set>
                                      <p:cBhvr>
                                        <p:cTn id="16" dur="1" fill="hold">
                                          <p:stCondLst>
                                            <p:cond delay="9"/>
                                          </p:stCondLst>
                                        </p:cTn>
                                        <p:tgtEl>
                                          <p:spTgt spid="3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
                                        <p:tgtEl>
                                          <p:spTgt spid="51"/>
                                        </p:tgtEl>
                                      </p:cBhvr>
                                    </p:animEffect>
                                    <p:set>
                                      <p:cBhvr>
                                        <p:cTn id="19" dur="1" fill="hold">
                                          <p:stCondLst>
                                            <p:cond delay="9"/>
                                          </p:stCondLst>
                                        </p:cTn>
                                        <p:tgtEl>
                                          <p:spTgt spid="51"/>
                                        </p:tgtEl>
                                        <p:attrNameLst>
                                          <p:attrName>style.visibility</p:attrName>
                                        </p:attrNameLst>
                                      </p:cBhvr>
                                      <p:to>
                                        <p:strVal val="hidden"/>
                                      </p:to>
                                    </p:set>
                                  </p:childTnLst>
                                </p:cTn>
                              </p:par>
                            </p:childTnLst>
                          </p:cTn>
                        </p:par>
                        <p:par>
                          <p:cTn id="20" fill="hold">
                            <p:stCondLst>
                              <p:cond delay="10"/>
                            </p:stCondLst>
                            <p:childTnLst>
                              <p:par>
                                <p:cTn id="21" presetID="42" presetClass="path" presetSubtype="0" accel="50000" decel="50000" fill="hold" nodeType="afterEffect">
                                  <p:stCondLst>
                                    <p:cond delay="0"/>
                                  </p:stCondLst>
                                  <p:childTnLst>
                                    <p:animMotion origin="layout" path="M 2.29167E-6 -3.7037E-6 L 0.35846 0.01088 " pathEditMode="relative" rAng="0" ptsTypes="AA">
                                      <p:cBhvr>
                                        <p:cTn id="22" dur="500" fill="hold"/>
                                        <p:tgtEl>
                                          <p:spTgt spid="20"/>
                                        </p:tgtEl>
                                        <p:attrNameLst>
                                          <p:attrName>ppt_x</p:attrName>
                                          <p:attrName>ppt_y</p:attrName>
                                        </p:attrNameLst>
                                      </p:cBhvr>
                                      <p:rCtr x="17917" y="532"/>
                                    </p:animMotion>
                                  </p:childTnLst>
                                </p:cTn>
                              </p:par>
                              <p:par>
                                <p:cTn id="23" presetID="0" presetClass="path" presetSubtype="0" accel="50000" decel="50000" fill="hold" nodeType="withEffect">
                                  <p:stCondLst>
                                    <p:cond delay="0"/>
                                  </p:stCondLst>
                                  <p:childTnLst>
                                    <p:animMotion origin="layout" path="M -0.0013 -0.00254 L -0.1806 -0.20324 " pathEditMode="relative" rAng="0" ptsTypes="AA">
                                      <p:cBhvr>
                                        <p:cTn id="24" dur="500" fill="hold"/>
                                        <p:tgtEl>
                                          <p:spTgt spid="17"/>
                                        </p:tgtEl>
                                        <p:attrNameLst>
                                          <p:attrName>ppt_x</p:attrName>
                                          <p:attrName>ppt_y</p:attrName>
                                        </p:attrNameLst>
                                      </p:cBhvr>
                                      <p:rCtr x="-8971" y="-10046"/>
                                    </p:animMotion>
                                  </p:childTnLst>
                                </p:cTn>
                              </p:par>
                              <p:par>
                                <p:cTn id="25" presetID="0" presetClass="path" presetSubtype="0" accel="50000" decel="50000" fill="hold" nodeType="withEffect">
                                  <p:stCondLst>
                                    <p:cond delay="0"/>
                                  </p:stCondLst>
                                  <p:childTnLst>
                                    <p:animMotion origin="layout" path="M 0.00013 0.00209 L -0.17981 0.22685 " pathEditMode="relative" ptsTypes="AA">
                                      <p:cBhvr>
                                        <p:cTn id="26" dur="500" fill="hold"/>
                                        <p:tgtEl>
                                          <p:spTgt spid="11"/>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13 0.00092 L -0.09206 0.07592 " pathEditMode="relative" ptsTypes="AA">
                                      <p:cBhvr>
                                        <p:cTn id="28" dur="500" fill="hold"/>
                                        <p:tgtEl>
                                          <p:spTgt spid="16"/>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7 0.00093 L 0.28437 0.19506 " pathEditMode="relative" rAng="0" ptsTypes="AA">
                                      <p:cBhvr>
                                        <p:cTn id="30" dur="500" fill="hold"/>
                                        <p:tgtEl>
                                          <p:spTgt spid="46"/>
                                        </p:tgtEl>
                                        <p:attrNameLst>
                                          <p:attrName>ppt_x</p:attrName>
                                          <p:attrName>ppt_y</p:attrName>
                                        </p:attrNameLst>
                                      </p:cBhvr>
                                      <p:rCtr x="14253" y="9691"/>
                                    </p:animMotion>
                                  </p:childTnLst>
                                </p:cTn>
                              </p:par>
                              <p:par>
                                <p:cTn id="31" presetID="42" presetClass="path" presetSubtype="0" accel="50000" decel="50000" fill="hold" nodeType="withEffect">
                                  <p:stCondLst>
                                    <p:cond delay="0"/>
                                  </p:stCondLst>
                                  <p:childTnLst>
                                    <p:animMotion origin="layout" path="M 5.36125E-8 -1.79301E-6 L -0.41435 -0.04131 " pathEditMode="relative" rAng="0" ptsTypes="AA">
                                      <p:cBhvr>
                                        <p:cTn id="32" dur="500" fill="hold"/>
                                        <p:tgtEl>
                                          <p:spTgt spid="69"/>
                                        </p:tgtEl>
                                        <p:attrNameLst>
                                          <p:attrName>ppt_x</p:attrName>
                                          <p:attrName>ppt_y</p:attrName>
                                        </p:attrNameLst>
                                      </p:cBhvr>
                                      <p:rCtr x="-20717" y="-2065"/>
                                    </p:animMotion>
                                  </p:childTnLst>
                                </p:cTn>
                              </p:par>
                              <p:par>
                                <p:cTn id="33" presetID="0" presetClass="path" presetSubtype="0" accel="50000" decel="50000" fill="hold" nodeType="withEffect">
                                  <p:stCondLst>
                                    <p:cond delay="0"/>
                                  </p:stCondLst>
                                  <p:childTnLst>
                                    <p:animMotion origin="layout" path="M -0.00208 0.00092 L -0.03919 0.32083 " pathEditMode="relative" ptsTypes="AA">
                                      <p:cBhvr>
                                        <p:cTn id="34" dur="500" fill="hold"/>
                                        <p:tgtEl>
                                          <p:spTgt spid="26"/>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104 0.00092 L 0.35677 -0.14005 " pathEditMode="relative" ptsTypes="AA">
                                      <p:cBhvr>
                                        <p:cTn id="36" dur="500" fill="hold"/>
                                        <p:tgtEl>
                                          <p:spTgt spid="1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117 0.00209 L 0.03386 -0.26458 " pathEditMode="relative" ptsTypes="AA">
                                      <p:cBhvr>
                                        <p:cTn id="38" dur="500" fill="hold"/>
                                        <p:tgtEl>
                                          <p:spTgt spid="32"/>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104 -0.00116 L -0.67826 -0.15625 " pathEditMode="relative" ptsTypes="AA">
                                      <p:cBhvr>
                                        <p:cTn id="40" dur="500" fill="hold"/>
                                        <p:tgtEl>
                                          <p:spTgt spid="57"/>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3.33333E-6 -0.00023 L -0.31433 0.19259 " pathEditMode="relative" ptsTypes="AA">
                                      <p:cBhvr>
                                        <p:cTn id="42" dur="500" fill="hold"/>
                                        <p:tgtEl>
                                          <p:spTgt spid="48"/>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0139 0.00123 L -0.10434 0.19167 " pathEditMode="relative" rAng="0" ptsTypes="AA">
                                      <p:cBhvr>
                                        <p:cTn id="44" dur="500" fill="hold"/>
                                        <p:tgtEl>
                                          <p:spTgt spid="22"/>
                                        </p:tgtEl>
                                        <p:attrNameLst>
                                          <p:attrName>ppt_x</p:attrName>
                                          <p:attrName>ppt_y</p:attrName>
                                        </p:attrNameLst>
                                      </p:cBhvr>
                                      <p:rCtr x="-5156" y="9506"/>
                                    </p:animMotion>
                                  </p:childTnLst>
                                </p:cTn>
                              </p:par>
                              <p:par>
                                <p:cTn id="45" presetID="0" presetClass="path" presetSubtype="0" accel="50000" decel="50000" fill="hold" nodeType="withEffect">
                                  <p:stCondLst>
                                    <p:cond delay="0"/>
                                  </p:stCondLst>
                                  <p:childTnLst>
                                    <p:animMotion origin="layout" path="M 3.33333E-6 0.00047 L 0.26211 -0.16088 " pathEditMode="relative" ptsTypes="AA">
                                      <p:cBhvr>
                                        <p:cTn id="46" dur="500" fill="hold"/>
                                        <p:tgtEl>
                                          <p:spTgt spid="49"/>
                                        </p:tgtEl>
                                        <p:attrNameLst>
                                          <p:attrName>ppt_x</p:attrName>
                                          <p:attrName>ppt_y</p:attrName>
                                        </p:attrNameLst>
                                      </p:cBhvr>
                                    </p:animMotion>
                                  </p:childTnLst>
                                </p:cTn>
                              </p:par>
                            </p:childTnLst>
                          </p:cTn>
                        </p:par>
                        <p:par>
                          <p:cTn id="47" fill="hold">
                            <p:stCondLst>
                              <p:cond delay="510"/>
                            </p:stCondLst>
                            <p:childTnLst>
                              <p:par>
                                <p:cTn id="48" presetID="10" presetClass="entr" presetSubtype="0" fill="hold"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5" grpId="0"/>
      <p:bldP spid="31"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875079"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Windows</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10636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500"/>
                            </p:stCondLst>
                            <p:childTnLst>
                              <p:par>
                                <p:cTn id="21" presetID="35" presetClass="path" presetSubtype="0" decel="100000" fill="hold" nodeType="afterEffect">
                                  <p:stCondLst>
                                    <p:cond delay="0"/>
                                  </p:stCondLst>
                                  <p:childTnLst>
                                    <p:animMotion origin="layout" path="M 8.33333E-7 -3.7037E-6 L -0.60781 -3.7037E-6 " pathEditMode="relative" rAng="0" ptsTypes="AA">
                                      <p:cBhvr>
                                        <p:cTn id="22" dur="750" fill="hold"/>
                                        <p:tgtEl>
                                          <p:spTgt spid="33"/>
                                        </p:tgtEl>
                                        <p:attrNameLst>
                                          <p:attrName>ppt_x</p:attrName>
                                          <p:attrName>ppt_y</p:attrName>
                                        </p:attrNameLst>
                                      </p:cBhvr>
                                      <p:rCtr x="-30399" y="0"/>
                                    </p:animMotion>
                                  </p:childTnLst>
                                </p:cTn>
                              </p:par>
                              <p:par>
                                <p:cTn id="23" presetID="35" presetClass="path" presetSubtype="0" decel="100000" fill="hold" grpId="0" nodeType="withEffect">
                                  <p:stCondLst>
                                    <p:cond delay="0"/>
                                  </p:stCondLst>
                                  <p:childTnLst>
                                    <p:animMotion origin="layout" path="M 8.33333E-7 -3.7037E-6 L -0.60781 -3.7037E-6 " pathEditMode="relative" rAng="0" ptsTypes="AA">
                                      <p:cBhvr>
                                        <p:cTn id="24" dur="750" fill="hold"/>
                                        <p:tgtEl>
                                          <p:spTgt spid="30"/>
                                        </p:tgtEl>
                                        <p:attrNameLst>
                                          <p:attrName>ppt_x</p:attrName>
                                          <p:attrName>ppt_y</p:attrName>
                                        </p:attrNameLst>
                                      </p:cBhvr>
                                      <p:rCtr x="-30399" y="0"/>
                                    </p:animMotion>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r>
              <a:rPr lang="en-US" dirty="0"/>
              <a:t>Founder of UserGroup.tv</a:t>
            </a:r>
          </a:p>
          <a:p>
            <a:r>
              <a:rPr lang="en-US" dirty="0" smtClean="0"/>
              <a:t>Azure Technical Evangelist at Microsoft</a:t>
            </a:r>
            <a:endParaRPr lang="en-US" dirty="0"/>
          </a:p>
          <a:p>
            <a:r>
              <a:rPr lang="en-US" dirty="0"/>
              <a:t>MCSD: Azure Solutions Architect</a:t>
            </a: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6872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The journey to one Windows…</a:t>
            </a:r>
          </a:p>
        </p:txBody>
      </p:sp>
      <p:sp>
        <p:nvSpPr>
          <p:cNvPr id="3" name="Rectangle 2"/>
          <p:cNvSpPr/>
          <p:nvPr/>
        </p:nvSpPr>
        <p:spPr bwMode="auto">
          <a:xfrm>
            <a:off x="6743171" y="3326261"/>
            <a:ext cx="5692422"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965972" y="3742773"/>
            <a:ext cx="2504530" cy="3254355"/>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8" name="TextBox 7"/>
              <p:cNvSpPr txBox="1"/>
              <p:nvPr/>
            </p:nvSpPr>
            <p:spPr>
              <a:xfrm>
                <a:off x="5062827" y="5530010"/>
                <a:ext cx="2091403" cy="1249338"/>
              </a:xfrm>
              <a:prstGeom prst="rect">
                <a:avLst/>
              </a:prstGeom>
              <a:solidFill>
                <a:schemeClr val="accent3"/>
              </a:solidFill>
            </p:spPr>
            <p:txBody>
              <a:bodyPr wrap="square" lIns="253646" tIns="202917" rIns="253646" bIns="202917" rtlCol="0">
                <a:spAutoFit/>
              </a:bodyPr>
              <a:lstStyle/>
              <a:p>
                <a:pPr algn="ctr" defTabSz="932573">
                  <a:lnSpc>
                    <a:spcPct val="90000"/>
                  </a:lnSpc>
                </a:pPr>
                <a:r>
                  <a:rPr lang="en-US" sz="2040" dirty="0" err="1">
                    <a:solidFill>
                      <a:srgbClr val="FFFFFF"/>
                    </a:solidFill>
                  </a:rPr>
                  <a:t>IoT</a:t>
                </a:r>
                <a:endParaRPr lang="en-US" sz="2040" dirty="0">
                  <a:solidFill>
                    <a:srgbClr val="FFFFFF"/>
                  </a:solidFill>
                </a:endParaRPr>
              </a:p>
              <a:p>
                <a:pPr algn="ctr" defTabSz="932573">
                  <a:lnSpc>
                    <a:spcPct val="90000"/>
                  </a:lnSpc>
                </a:pPr>
                <a:r>
                  <a:rPr lang="en-US" sz="2040" dirty="0" err="1">
                    <a:solidFill>
                      <a:srgbClr val="FFFFFF"/>
                    </a:solidFill>
                  </a:rPr>
                  <a:t>HoloLens</a:t>
                </a:r>
                <a:endParaRPr lang="en-US" sz="2040" dirty="0">
                  <a:solidFill>
                    <a:srgbClr val="FFFFFF"/>
                  </a:solidFill>
                </a:endParaRPr>
              </a:p>
              <a:p>
                <a:pPr algn="ctr" defTabSz="932573">
                  <a:lnSpc>
                    <a:spcPct val="90000"/>
                  </a:lnSpc>
                </a:pPr>
                <a:r>
                  <a:rPr lang="en-US" sz="2040" dirty="0">
                    <a:solidFill>
                      <a:srgbClr val="FFFFFF"/>
                    </a:solidFill>
                  </a:rPr>
                  <a:t>Surface Hub</a:t>
                </a:r>
              </a:p>
            </p:txBody>
          </p:sp>
        </p:grpSp>
      </p:grpSp>
      <p:grpSp>
        <p:nvGrpSpPr>
          <p:cNvPr id="9" name="Group 8"/>
          <p:cNvGrpSpPr/>
          <p:nvPr/>
        </p:nvGrpSpPr>
        <p:grpSpPr>
          <a:xfrm>
            <a:off x="799152" y="2153947"/>
            <a:ext cx="5441576" cy="3268586"/>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Windows Desktop</a:t>
                  </a:r>
                  <a:endParaRPr lang="en-US" sz="2448"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Windows Phone</a:t>
                  </a:r>
                </a:p>
              </p:txBody>
            </p:sp>
            <p:sp>
              <p:nvSpPr>
                <p:cNvPr id="17" name="TextBox 16"/>
                <p:cNvSpPr txBox="1"/>
                <p:nvPr/>
              </p:nvSpPr>
              <p:spPr>
                <a:xfrm>
                  <a:off x="904596" y="4299721"/>
                  <a:ext cx="2779122" cy="697200"/>
                </a:xfrm>
                <a:prstGeom prst="rect">
                  <a:avLst/>
                </a:prstGeom>
                <a:solidFill>
                  <a:srgbClr val="009900"/>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Xbox</a:t>
                  </a:r>
                </a:p>
              </p:txBody>
            </p:sp>
          </p:grpSp>
        </p:grpSp>
      </p:grpSp>
      <p:grpSp>
        <p:nvGrpSpPr>
          <p:cNvPr id="18" name="Group 17"/>
          <p:cNvGrpSpPr/>
          <p:nvPr/>
        </p:nvGrpSpPr>
        <p:grpSpPr>
          <a:xfrm>
            <a:off x="881" y="2155314"/>
            <a:ext cx="764217" cy="3131119"/>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91396" tIns="45699" rIns="91396" bIns="45699" numCol="1" anchor="t" anchorCtr="0" compatLnSpc="1">
                <a:prstTxWarp prst="textNoShape">
                  <a:avLst/>
                </a:prstTxWarp>
              </a:bodyPr>
              <a:lstStyle/>
              <a:p>
                <a:pPr defTabSz="914043">
                  <a:defRPr/>
                </a:pPr>
                <a:endParaRPr lang="en-US" sz="1836"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454775" y="3352678"/>
            <a:ext cx="4566327" cy="905088"/>
          </a:xfrm>
          <a:prstGeom prst="rect">
            <a:avLst/>
          </a:prstGeom>
        </p:spPr>
        <p:txBody>
          <a:bodyPr wrap="square" anchor="ctr">
            <a:spAutoFit/>
          </a:bodyPr>
          <a:lstStyle/>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CORE OS</a:t>
            </a:r>
          </a:p>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APP PLATFORM</a:t>
            </a:r>
          </a:p>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STORE</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pPr>
                <a:r>
                  <a:rPr lang="en-US" sz="1904"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1904">
                  <a:solidFill>
                    <a:srgbClr val="737373"/>
                  </a:solidFill>
                </a:endParaRPr>
              </a:p>
            </p:txBody>
          </p:sp>
        </p:grpSp>
      </p:grpSp>
    </p:spTree>
    <p:extLst>
      <p:ext uri="{BB962C8B-B14F-4D97-AF65-F5344CB8AC3E}">
        <p14:creationId xmlns:p14="http://schemas.microsoft.com/office/powerpoint/2010/main" val="958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on </a:t>
            </a:r>
            <a:r>
              <a:rPr lang="en-US" dirty="0"/>
              <a:t>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pPr>
                <a:r>
                  <a:rPr lang="en-US" sz="1904"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1904">
                  <a:solidFill>
                    <a:srgbClr val="737373"/>
                  </a:solidFill>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pPr>
            <a:r>
              <a:rPr lang="en-US" sz="1599" dirty="0">
                <a:solidFill>
                  <a:srgbClr val="4F4F4F"/>
                </a:solidFill>
              </a:rPr>
              <a:t>2-in-1s</a:t>
            </a:r>
            <a:br>
              <a:rPr lang="en-US" sz="1599" dirty="0">
                <a:solidFill>
                  <a:srgbClr val="4F4F4F"/>
                </a:solidFill>
              </a:rPr>
            </a:br>
            <a:r>
              <a:rPr lang="en-US" sz="1599" dirty="0">
                <a:solidFill>
                  <a:srgbClr val="4F4F4F"/>
                </a:solidFill>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Desktops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Classic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43954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4 -0.00023 L -3.02272E-6 -1.87018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242" y="1708030"/>
            <a:ext cx="11858650" cy="5010767"/>
            <a:chOff x="450423" y="1707776"/>
            <a:chExt cx="11860332" cy="5011478"/>
          </a:xfrm>
        </p:grpSpPr>
        <p:pic>
          <p:nvPicPr>
            <p:cNvPr id="26" name="Surface Hu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23" y="1707776"/>
              <a:ext cx="5873659" cy="3293164"/>
            </a:xfrm>
            <a:prstGeom prst="rect">
              <a:avLst/>
            </a:prstGeom>
          </p:spPr>
        </p:pic>
        <p:pic>
          <p:nvPicPr>
            <p:cNvPr id="43"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139" y="2247341"/>
              <a:ext cx="3079567" cy="1606732"/>
            </a:xfrm>
            <a:prstGeom prst="rect">
              <a:avLst/>
            </a:prstGeom>
          </p:spPr>
        </p:pic>
        <p:pic>
          <p:nvPicPr>
            <p:cNvPr id="44"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902" y="4178235"/>
              <a:ext cx="3864853" cy="2385714"/>
            </a:xfrm>
            <a:prstGeom prst="rect">
              <a:avLst/>
            </a:prstGeom>
          </p:spPr>
        </p:pic>
        <p:grpSp>
          <p:nvGrpSpPr>
            <p:cNvPr id="45" name="Mobile Devices"/>
            <p:cNvGrpSpPr/>
            <p:nvPr/>
          </p:nvGrpSpPr>
          <p:grpSpPr>
            <a:xfrm>
              <a:off x="1197502" y="5336741"/>
              <a:ext cx="2131986" cy="847343"/>
              <a:chOff x="218607" y="3894326"/>
              <a:chExt cx="2611614" cy="1037968"/>
            </a:xfrm>
          </p:grpSpPr>
          <p:grpSp>
            <p:nvGrpSpPr>
              <p:cNvPr id="51" name="Group 50"/>
              <p:cNvGrpSpPr/>
              <p:nvPr/>
            </p:nvGrpSpPr>
            <p:grpSpPr>
              <a:xfrm>
                <a:off x="218607" y="4086238"/>
                <a:ext cx="1505513" cy="846056"/>
                <a:chOff x="218607" y="4086238"/>
                <a:chExt cx="1505513" cy="846056"/>
              </a:xfrm>
            </p:grpSpPr>
            <p:pic>
              <p:nvPicPr>
                <p:cNvPr id="53"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54"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52"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46" name="2-i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9955" y="5236003"/>
              <a:ext cx="2038344" cy="1483251"/>
            </a:xfrm>
            <a:prstGeom prst="rect">
              <a:avLst/>
            </a:prstGeom>
          </p:spPr>
        </p:pic>
        <p:grpSp>
          <p:nvGrpSpPr>
            <p:cNvPr id="47" name="Group 46"/>
            <p:cNvGrpSpPr/>
            <p:nvPr/>
          </p:nvGrpSpPr>
          <p:grpSpPr>
            <a:xfrm>
              <a:off x="4700336" y="4577302"/>
              <a:ext cx="4091677" cy="1558165"/>
              <a:chOff x="4188387" y="2878995"/>
              <a:chExt cx="4514862" cy="1719321"/>
            </a:xfrm>
          </p:grpSpPr>
          <p:pic>
            <p:nvPicPr>
              <p:cNvPr id="49" name="Laptop"/>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50" name="Desktop"/>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8"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585" y="5728492"/>
              <a:ext cx="588355" cy="426753"/>
            </a:xfrm>
            <a:prstGeom prst="rect">
              <a:avLst/>
            </a:prstGeom>
          </p:spPr>
        </p:pic>
      </p:grpSp>
      <p:grpSp>
        <p:nvGrpSpPr>
          <p:cNvPr id="17" name="Group 16"/>
          <p:cNvGrpSpPr/>
          <p:nvPr/>
        </p:nvGrpSpPr>
        <p:grpSpPr>
          <a:xfrm>
            <a:off x="1062771" y="2033120"/>
            <a:ext cx="10751276" cy="4026869"/>
            <a:chOff x="1213773" y="1720898"/>
            <a:chExt cx="10752802" cy="402744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3773" y="1720898"/>
              <a:ext cx="4563742" cy="2547512"/>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81775" y="4371975"/>
              <a:ext cx="2044700" cy="1091024"/>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69668" y="4886325"/>
              <a:ext cx="1197769" cy="639896"/>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29000" y="4967744"/>
              <a:ext cx="1072604" cy="780594"/>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5883" y="3886200"/>
              <a:ext cx="2880692" cy="1628775"/>
            </a:xfrm>
            <a:prstGeom prst="rect">
              <a:avLst/>
            </a:prstGeom>
          </p:spPr>
        </p:pic>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6162" y="5086703"/>
              <a:ext cx="399938" cy="615962"/>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38350" y="5248275"/>
              <a:ext cx="292887" cy="447247"/>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3395" y="5379290"/>
              <a:ext cx="222535" cy="338457"/>
            </a:xfrm>
            <a:prstGeom prst="rect">
              <a:avLst/>
            </a:prstGeom>
          </p:spPr>
        </p:pic>
      </p:grpSp>
      <p:sp>
        <p:nvSpPr>
          <p:cNvPr id="27" name="Universal Windows Apps"/>
          <p:cNvSpPr>
            <a:spLocks noEditPoints="1"/>
          </p:cNvSpPr>
          <p:nvPr/>
        </p:nvSpPr>
        <p:spPr bwMode="auto">
          <a:xfrm>
            <a:off x="2577029" y="803221"/>
            <a:ext cx="7281625" cy="668355"/>
          </a:xfrm>
          <a:custGeom>
            <a:avLst/>
            <a:gdLst>
              <a:gd name="T0" fmla="*/ 697 w 2322"/>
              <a:gd name="T1" fmla="*/ 132 h 210"/>
              <a:gd name="T2" fmla="*/ 783 w 2322"/>
              <a:gd name="T3" fmla="*/ 90 h 210"/>
              <a:gd name="T4" fmla="*/ 721 w 2322"/>
              <a:gd name="T5" fmla="*/ 115 h 210"/>
              <a:gd name="T6" fmla="*/ 580 w 2322"/>
              <a:gd name="T7" fmla="*/ 66 h 210"/>
              <a:gd name="T8" fmla="*/ 555 w 2322"/>
              <a:gd name="T9" fmla="*/ 75 h 210"/>
              <a:gd name="T10" fmla="*/ 666 w 2322"/>
              <a:gd name="T11" fmla="*/ 155 h 210"/>
              <a:gd name="T12" fmla="*/ 659 w 2322"/>
              <a:gd name="T13" fmla="*/ 126 h 210"/>
              <a:gd name="T14" fmla="*/ 607 w 2322"/>
              <a:gd name="T15" fmla="*/ 81 h 210"/>
              <a:gd name="T16" fmla="*/ 646 w 2322"/>
              <a:gd name="T17" fmla="*/ 64 h 210"/>
              <a:gd name="T18" fmla="*/ 638 w 2322"/>
              <a:gd name="T19" fmla="*/ 96 h 210"/>
              <a:gd name="T20" fmla="*/ 287 w 2322"/>
              <a:gd name="T21" fmla="*/ 160 h 210"/>
              <a:gd name="T22" fmla="*/ 220 w 2322"/>
              <a:gd name="T23" fmla="*/ 99 h 210"/>
              <a:gd name="T24" fmla="*/ 165 w 2322"/>
              <a:gd name="T25" fmla="*/ 52 h 210"/>
              <a:gd name="T26" fmla="*/ 112 w 2322"/>
              <a:gd name="T27" fmla="*/ 99 h 210"/>
              <a:gd name="T28" fmla="*/ 94 w 2322"/>
              <a:gd name="T29" fmla="*/ 102 h 210"/>
              <a:gd name="T30" fmla="*/ 504 w 2322"/>
              <a:gd name="T31" fmla="*/ 153 h 210"/>
              <a:gd name="T32" fmla="*/ 500 w 2322"/>
              <a:gd name="T33" fmla="*/ 64 h 210"/>
              <a:gd name="T34" fmla="*/ 435 w 2322"/>
              <a:gd name="T35" fmla="*/ 96 h 210"/>
              <a:gd name="T36" fmla="*/ 271 w 2322"/>
              <a:gd name="T37" fmla="*/ 6 h 210"/>
              <a:gd name="T38" fmla="*/ 815 w 2322"/>
              <a:gd name="T39" fmla="*/ 0 h 210"/>
              <a:gd name="T40" fmla="*/ 353 w 2322"/>
              <a:gd name="T41" fmla="*/ 131 h 210"/>
              <a:gd name="T42" fmla="*/ 1868 w 2322"/>
              <a:gd name="T43" fmla="*/ 160 h 210"/>
              <a:gd name="T44" fmla="*/ 1889 w 2322"/>
              <a:gd name="T45" fmla="*/ 102 h 210"/>
              <a:gd name="T46" fmla="*/ 2058 w 2322"/>
              <a:gd name="T47" fmla="*/ 50 h 210"/>
              <a:gd name="T48" fmla="*/ 2020 w 2322"/>
              <a:gd name="T49" fmla="*/ 145 h 210"/>
              <a:gd name="T50" fmla="*/ 2075 w 2322"/>
              <a:gd name="T51" fmla="*/ 136 h 210"/>
              <a:gd name="T52" fmla="*/ 2076 w 2322"/>
              <a:gd name="T53" fmla="*/ 75 h 210"/>
              <a:gd name="T54" fmla="*/ 1752 w 2322"/>
              <a:gd name="T55" fmla="*/ 161 h 210"/>
              <a:gd name="T56" fmla="*/ 1753 w 2322"/>
              <a:gd name="T57" fmla="*/ 120 h 210"/>
              <a:gd name="T58" fmla="*/ 1710 w 2322"/>
              <a:gd name="T59" fmla="*/ 68 h 210"/>
              <a:gd name="T60" fmla="*/ 1737 w 2322"/>
              <a:gd name="T61" fmla="*/ 65 h 210"/>
              <a:gd name="T62" fmla="*/ 1747 w 2322"/>
              <a:gd name="T63" fmla="*/ 100 h 210"/>
              <a:gd name="T64" fmla="*/ 2147 w 2322"/>
              <a:gd name="T65" fmla="*/ 52 h 210"/>
              <a:gd name="T66" fmla="*/ 2216 w 2322"/>
              <a:gd name="T67" fmla="*/ 147 h 210"/>
              <a:gd name="T68" fmla="*/ 2147 w 2322"/>
              <a:gd name="T69" fmla="*/ 116 h 210"/>
              <a:gd name="T70" fmla="*/ 1676 w 2322"/>
              <a:gd name="T71" fmla="*/ 52 h 210"/>
              <a:gd name="T72" fmla="*/ 1616 w 2322"/>
              <a:gd name="T73" fmla="*/ 83 h 210"/>
              <a:gd name="T74" fmla="*/ 1585 w 2322"/>
              <a:gd name="T75" fmla="*/ 143 h 210"/>
              <a:gd name="T76" fmla="*/ 1654 w 2322"/>
              <a:gd name="T77" fmla="*/ 134 h 210"/>
              <a:gd name="T78" fmla="*/ 2251 w 2322"/>
              <a:gd name="T79" fmla="*/ 156 h 210"/>
              <a:gd name="T80" fmla="*/ 2280 w 2322"/>
              <a:gd name="T81" fmla="*/ 112 h 210"/>
              <a:gd name="T82" fmla="*/ 2277 w 2322"/>
              <a:gd name="T83" fmla="*/ 52 h 210"/>
              <a:gd name="T84" fmla="*/ 2270 w 2322"/>
              <a:gd name="T85" fmla="*/ 73 h 210"/>
              <a:gd name="T86" fmla="*/ 2314 w 2322"/>
              <a:gd name="T87" fmla="*/ 112 h 210"/>
              <a:gd name="T88" fmla="*/ 1130 w 2322"/>
              <a:gd name="T89" fmla="*/ 22 h 210"/>
              <a:gd name="T90" fmla="*/ 1066 w 2322"/>
              <a:gd name="T91" fmla="*/ 160 h 210"/>
              <a:gd name="T92" fmla="*/ 957 w 2322"/>
              <a:gd name="T93" fmla="*/ 160 h 210"/>
              <a:gd name="T94" fmla="*/ 1004 w 2322"/>
              <a:gd name="T95" fmla="*/ 9 h 210"/>
              <a:gd name="T96" fmla="*/ 1129 w 2322"/>
              <a:gd name="T97" fmla="*/ 52 h 210"/>
              <a:gd name="T98" fmla="*/ 1423 w 2322"/>
              <a:gd name="T99" fmla="*/ 108 h 210"/>
              <a:gd name="T100" fmla="*/ 1503 w 2322"/>
              <a:gd name="T101" fmla="*/ 137 h 210"/>
              <a:gd name="T102" fmla="*/ 1512 w 2322"/>
              <a:gd name="T103" fmla="*/ 107 h 210"/>
              <a:gd name="T104" fmla="*/ 1228 w 2322"/>
              <a:gd name="T105" fmla="*/ 64 h 210"/>
              <a:gd name="T106" fmla="*/ 1198 w 2322"/>
              <a:gd name="T107" fmla="*/ 70 h 210"/>
              <a:gd name="T108" fmla="*/ 1309 w 2322"/>
              <a:gd name="T109" fmla="*/ 66 h 210"/>
              <a:gd name="T110" fmla="*/ 1395 w 2322"/>
              <a:gd name="T111" fmla="*/ 160 h 210"/>
              <a:gd name="T112" fmla="*/ 1322 w 2322"/>
              <a:gd name="T113" fmla="*/ 13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2" h="210">
                <a:moveTo>
                  <a:pt x="744" y="50"/>
                </a:moveTo>
                <a:cubicBezTo>
                  <a:pt x="731" y="50"/>
                  <a:pt x="718" y="53"/>
                  <a:pt x="708" y="60"/>
                </a:cubicBezTo>
                <a:cubicBezTo>
                  <a:pt x="708" y="78"/>
                  <a:pt x="708" y="78"/>
                  <a:pt x="708" y="78"/>
                </a:cubicBezTo>
                <a:cubicBezTo>
                  <a:pt x="718" y="69"/>
                  <a:pt x="730" y="64"/>
                  <a:pt x="743" y="64"/>
                </a:cubicBezTo>
                <a:cubicBezTo>
                  <a:pt x="758" y="64"/>
                  <a:pt x="765" y="74"/>
                  <a:pt x="765" y="92"/>
                </a:cubicBezTo>
                <a:cubicBezTo>
                  <a:pt x="733" y="96"/>
                  <a:pt x="733" y="96"/>
                  <a:pt x="733" y="96"/>
                </a:cubicBezTo>
                <a:cubicBezTo>
                  <a:pt x="709" y="100"/>
                  <a:pt x="697" y="111"/>
                  <a:pt x="697" y="132"/>
                </a:cubicBezTo>
                <a:cubicBezTo>
                  <a:pt x="697" y="141"/>
                  <a:pt x="700" y="149"/>
                  <a:pt x="706" y="154"/>
                </a:cubicBezTo>
                <a:cubicBezTo>
                  <a:pt x="712" y="160"/>
                  <a:pt x="721" y="163"/>
                  <a:pt x="732" y="163"/>
                </a:cubicBezTo>
                <a:cubicBezTo>
                  <a:pt x="746" y="163"/>
                  <a:pt x="757" y="156"/>
                  <a:pt x="765" y="143"/>
                </a:cubicBezTo>
                <a:cubicBezTo>
                  <a:pt x="765" y="143"/>
                  <a:pt x="765" y="143"/>
                  <a:pt x="765" y="143"/>
                </a:cubicBezTo>
                <a:cubicBezTo>
                  <a:pt x="765" y="160"/>
                  <a:pt x="765" y="160"/>
                  <a:pt x="765" y="160"/>
                </a:cubicBezTo>
                <a:cubicBezTo>
                  <a:pt x="783" y="160"/>
                  <a:pt x="783" y="160"/>
                  <a:pt x="783" y="160"/>
                </a:cubicBezTo>
                <a:cubicBezTo>
                  <a:pt x="783" y="90"/>
                  <a:pt x="783" y="90"/>
                  <a:pt x="783" y="90"/>
                </a:cubicBezTo>
                <a:cubicBezTo>
                  <a:pt x="783" y="63"/>
                  <a:pt x="770" y="50"/>
                  <a:pt x="744" y="50"/>
                </a:cubicBezTo>
                <a:close/>
                <a:moveTo>
                  <a:pt x="765" y="116"/>
                </a:moveTo>
                <a:cubicBezTo>
                  <a:pt x="765" y="126"/>
                  <a:pt x="762" y="133"/>
                  <a:pt x="757" y="139"/>
                </a:cubicBezTo>
                <a:cubicBezTo>
                  <a:pt x="751" y="145"/>
                  <a:pt x="744" y="148"/>
                  <a:pt x="736" y="148"/>
                </a:cubicBezTo>
                <a:cubicBezTo>
                  <a:pt x="729" y="148"/>
                  <a:pt x="724" y="147"/>
                  <a:pt x="721" y="143"/>
                </a:cubicBezTo>
                <a:cubicBezTo>
                  <a:pt x="717" y="140"/>
                  <a:pt x="715" y="136"/>
                  <a:pt x="715" y="130"/>
                </a:cubicBezTo>
                <a:cubicBezTo>
                  <a:pt x="715" y="123"/>
                  <a:pt x="717" y="118"/>
                  <a:pt x="721" y="115"/>
                </a:cubicBezTo>
                <a:cubicBezTo>
                  <a:pt x="725" y="112"/>
                  <a:pt x="731" y="110"/>
                  <a:pt x="739" y="109"/>
                </a:cubicBezTo>
                <a:cubicBezTo>
                  <a:pt x="765" y="106"/>
                  <a:pt x="765" y="106"/>
                  <a:pt x="765" y="106"/>
                </a:cubicBezTo>
                <a:lnTo>
                  <a:pt x="765" y="116"/>
                </a:lnTo>
                <a:close/>
                <a:moveTo>
                  <a:pt x="583" y="50"/>
                </a:moveTo>
                <a:cubicBezTo>
                  <a:pt x="588" y="50"/>
                  <a:pt x="591" y="51"/>
                  <a:pt x="594" y="52"/>
                </a:cubicBezTo>
                <a:cubicBezTo>
                  <a:pt x="594" y="70"/>
                  <a:pt x="594" y="70"/>
                  <a:pt x="594" y="70"/>
                </a:cubicBezTo>
                <a:cubicBezTo>
                  <a:pt x="591" y="68"/>
                  <a:pt x="586" y="66"/>
                  <a:pt x="580" y="66"/>
                </a:cubicBezTo>
                <a:cubicBezTo>
                  <a:pt x="573" y="66"/>
                  <a:pt x="567" y="70"/>
                  <a:pt x="562" y="77"/>
                </a:cubicBezTo>
                <a:cubicBezTo>
                  <a:pt x="557" y="84"/>
                  <a:pt x="555" y="93"/>
                  <a:pt x="555" y="105"/>
                </a:cubicBezTo>
                <a:cubicBezTo>
                  <a:pt x="555" y="160"/>
                  <a:pt x="555" y="160"/>
                  <a:pt x="555" y="160"/>
                </a:cubicBezTo>
                <a:cubicBezTo>
                  <a:pt x="537" y="160"/>
                  <a:pt x="537" y="160"/>
                  <a:pt x="537" y="160"/>
                </a:cubicBezTo>
                <a:cubicBezTo>
                  <a:pt x="537" y="52"/>
                  <a:pt x="537" y="52"/>
                  <a:pt x="537" y="52"/>
                </a:cubicBezTo>
                <a:cubicBezTo>
                  <a:pt x="555" y="52"/>
                  <a:pt x="555" y="52"/>
                  <a:pt x="555" y="52"/>
                </a:cubicBezTo>
                <a:cubicBezTo>
                  <a:pt x="555" y="75"/>
                  <a:pt x="555" y="75"/>
                  <a:pt x="555" y="75"/>
                </a:cubicBezTo>
                <a:cubicBezTo>
                  <a:pt x="555" y="75"/>
                  <a:pt x="555" y="75"/>
                  <a:pt x="555" y="75"/>
                </a:cubicBezTo>
                <a:cubicBezTo>
                  <a:pt x="557" y="67"/>
                  <a:pt x="561" y="61"/>
                  <a:pt x="566" y="57"/>
                </a:cubicBezTo>
                <a:cubicBezTo>
                  <a:pt x="571" y="53"/>
                  <a:pt x="577" y="50"/>
                  <a:pt x="583" y="50"/>
                </a:cubicBezTo>
                <a:close/>
                <a:moveTo>
                  <a:pt x="676" y="120"/>
                </a:moveTo>
                <a:cubicBezTo>
                  <a:pt x="678" y="123"/>
                  <a:pt x="679" y="127"/>
                  <a:pt x="679" y="131"/>
                </a:cubicBezTo>
                <a:cubicBezTo>
                  <a:pt x="679" y="137"/>
                  <a:pt x="677" y="141"/>
                  <a:pt x="675" y="145"/>
                </a:cubicBezTo>
                <a:cubicBezTo>
                  <a:pt x="673" y="149"/>
                  <a:pt x="670" y="153"/>
                  <a:pt x="666" y="155"/>
                </a:cubicBezTo>
                <a:cubicBezTo>
                  <a:pt x="662" y="158"/>
                  <a:pt x="657" y="160"/>
                  <a:pt x="652" y="161"/>
                </a:cubicBezTo>
                <a:cubicBezTo>
                  <a:pt x="647" y="162"/>
                  <a:pt x="642" y="163"/>
                  <a:pt x="636" y="163"/>
                </a:cubicBezTo>
                <a:cubicBezTo>
                  <a:pt x="625" y="163"/>
                  <a:pt x="615" y="161"/>
                  <a:pt x="607" y="156"/>
                </a:cubicBezTo>
                <a:cubicBezTo>
                  <a:pt x="607" y="138"/>
                  <a:pt x="607" y="138"/>
                  <a:pt x="607" y="138"/>
                </a:cubicBezTo>
                <a:cubicBezTo>
                  <a:pt x="616" y="145"/>
                  <a:pt x="627" y="148"/>
                  <a:pt x="638" y="148"/>
                </a:cubicBezTo>
                <a:cubicBezTo>
                  <a:pt x="653" y="148"/>
                  <a:pt x="661" y="143"/>
                  <a:pt x="661" y="133"/>
                </a:cubicBezTo>
                <a:cubicBezTo>
                  <a:pt x="661" y="130"/>
                  <a:pt x="660" y="128"/>
                  <a:pt x="659" y="126"/>
                </a:cubicBezTo>
                <a:cubicBezTo>
                  <a:pt x="658" y="124"/>
                  <a:pt x="656" y="122"/>
                  <a:pt x="654" y="120"/>
                </a:cubicBezTo>
                <a:cubicBezTo>
                  <a:pt x="651" y="119"/>
                  <a:pt x="649" y="118"/>
                  <a:pt x="646" y="116"/>
                </a:cubicBezTo>
                <a:cubicBezTo>
                  <a:pt x="643" y="115"/>
                  <a:pt x="640" y="114"/>
                  <a:pt x="636" y="112"/>
                </a:cubicBezTo>
                <a:cubicBezTo>
                  <a:pt x="631" y="111"/>
                  <a:pt x="627" y="109"/>
                  <a:pt x="624" y="107"/>
                </a:cubicBezTo>
                <a:cubicBezTo>
                  <a:pt x="620" y="105"/>
                  <a:pt x="617" y="103"/>
                  <a:pt x="615" y="100"/>
                </a:cubicBezTo>
                <a:cubicBezTo>
                  <a:pt x="612" y="98"/>
                  <a:pt x="610" y="95"/>
                  <a:pt x="609" y="92"/>
                </a:cubicBezTo>
                <a:cubicBezTo>
                  <a:pt x="608" y="89"/>
                  <a:pt x="607" y="85"/>
                  <a:pt x="607" y="81"/>
                </a:cubicBezTo>
                <a:cubicBezTo>
                  <a:pt x="607" y="76"/>
                  <a:pt x="608" y="71"/>
                  <a:pt x="611" y="68"/>
                </a:cubicBezTo>
                <a:cubicBezTo>
                  <a:pt x="613" y="64"/>
                  <a:pt x="616" y="60"/>
                  <a:pt x="620" y="58"/>
                </a:cubicBezTo>
                <a:cubicBezTo>
                  <a:pt x="624" y="55"/>
                  <a:pt x="628" y="53"/>
                  <a:pt x="633" y="52"/>
                </a:cubicBezTo>
                <a:cubicBezTo>
                  <a:pt x="638" y="50"/>
                  <a:pt x="643" y="50"/>
                  <a:pt x="649" y="50"/>
                </a:cubicBezTo>
                <a:cubicBezTo>
                  <a:pt x="658" y="50"/>
                  <a:pt x="666" y="51"/>
                  <a:pt x="674" y="55"/>
                </a:cubicBezTo>
                <a:cubicBezTo>
                  <a:pt x="674" y="72"/>
                  <a:pt x="674" y="72"/>
                  <a:pt x="674" y="72"/>
                </a:cubicBezTo>
                <a:cubicBezTo>
                  <a:pt x="666" y="67"/>
                  <a:pt x="657" y="64"/>
                  <a:pt x="646" y="64"/>
                </a:cubicBezTo>
                <a:cubicBezTo>
                  <a:pt x="643" y="64"/>
                  <a:pt x="640" y="65"/>
                  <a:pt x="637" y="65"/>
                </a:cubicBezTo>
                <a:cubicBezTo>
                  <a:pt x="635" y="66"/>
                  <a:pt x="633" y="67"/>
                  <a:pt x="631" y="69"/>
                </a:cubicBezTo>
                <a:cubicBezTo>
                  <a:pt x="629" y="70"/>
                  <a:pt x="627" y="72"/>
                  <a:pt x="626" y="73"/>
                </a:cubicBezTo>
                <a:cubicBezTo>
                  <a:pt x="625" y="75"/>
                  <a:pt x="625" y="77"/>
                  <a:pt x="625" y="80"/>
                </a:cubicBezTo>
                <a:cubicBezTo>
                  <a:pt x="625" y="82"/>
                  <a:pt x="625" y="85"/>
                  <a:pt x="626" y="87"/>
                </a:cubicBezTo>
                <a:cubicBezTo>
                  <a:pt x="627" y="89"/>
                  <a:pt x="629" y="90"/>
                  <a:pt x="631" y="92"/>
                </a:cubicBezTo>
                <a:cubicBezTo>
                  <a:pt x="633" y="93"/>
                  <a:pt x="635" y="94"/>
                  <a:pt x="638" y="96"/>
                </a:cubicBezTo>
                <a:cubicBezTo>
                  <a:pt x="641" y="97"/>
                  <a:pt x="644" y="98"/>
                  <a:pt x="648" y="100"/>
                </a:cubicBezTo>
                <a:cubicBezTo>
                  <a:pt x="653" y="101"/>
                  <a:pt x="657" y="103"/>
                  <a:pt x="661" y="105"/>
                </a:cubicBezTo>
                <a:cubicBezTo>
                  <a:pt x="664" y="107"/>
                  <a:pt x="668" y="109"/>
                  <a:pt x="670" y="112"/>
                </a:cubicBezTo>
                <a:cubicBezTo>
                  <a:pt x="673" y="114"/>
                  <a:pt x="675" y="117"/>
                  <a:pt x="676" y="120"/>
                </a:cubicBezTo>
                <a:close/>
                <a:moveTo>
                  <a:pt x="270" y="52"/>
                </a:moveTo>
                <a:cubicBezTo>
                  <a:pt x="287" y="52"/>
                  <a:pt x="287" y="52"/>
                  <a:pt x="287" y="52"/>
                </a:cubicBezTo>
                <a:cubicBezTo>
                  <a:pt x="287" y="160"/>
                  <a:pt x="287" y="160"/>
                  <a:pt x="287" y="160"/>
                </a:cubicBezTo>
                <a:cubicBezTo>
                  <a:pt x="270" y="160"/>
                  <a:pt x="270" y="160"/>
                  <a:pt x="270" y="160"/>
                </a:cubicBezTo>
                <a:lnTo>
                  <a:pt x="270" y="52"/>
                </a:lnTo>
                <a:close/>
                <a:moveTo>
                  <a:pt x="228" y="61"/>
                </a:moveTo>
                <a:cubicBezTo>
                  <a:pt x="234" y="69"/>
                  <a:pt x="237" y="80"/>
                  <a:pt x="237" y="94"/>
                </a:cubicBezTo>
                <a:cubicBezTo>
                  <a:pt x="237" y="160"/>
                  <a:pt x="237" y="160"/>
                  <a:pt x="237" y="160"/>
                </a:cubicBezTo>
                <a:cubicBezTo>
                  <a:pt x="220" y="160"/>
                  <a:pt x="220" y="160"/>
                  <a:pt x="220" y="160"/>
                </a:cubicBezTo>
                <a:cubicBezTo>
                  <a:pt x="220" y="99"/>
                  <a:pt x="220" y="99"/>
                  <a:pt x="220" y="99"/>
                </a:cubicBezTo>
                <a:cubicBezTo>
                  <a:pt x="220" y="76"/>
                  <a:pt x="211" y="64"/>
                  <a:pt x="195" y="64"/>
                </a:cubicBezTo>
                <a:cubicBezTo>
                  <a:pt x="186" y="64"/>
                  <a:pt x="179" y="68"/>
                  <a:pt x="173" y="74"/>
                </a:cubicBezTo>
                <a:cubicBezTo>
                  <a:pt x="168" y="81"/>
                  <a:pt x="165" y="89"/>
                  <a:pt x="165" y="99"/>
                </a:cubicBezTo>
                <a:cubicBezTo>
                  <a:pt x="165" y="160"/>
                  <a:pt x="165" y="160"/>
                  <a:pt x="165" y="160"/>
                </a:cubicBezTo>
                <a:cubicBezTo>
                  <a:pt x="147" y="160"/>
                  <a:pt x="147" y="160"/>
                  <a:pt x="147" y="160"/>
                </a:cubicBezTo>
                <a:cubicBezTo>
                  <a:pt x="147" y="52"/>
                  <a:pt x="147" y="52"/>
                  <a:pt x="147" y="52"/>
                </a:cubicBezTo>
                <a:cubicBezTo>
                  <a:pt x="165" y="52"/>
                  <a:pt x="165" y="52"/>
                  <a:pt x="165" y="52"/>
                </a:cubicBezTo>
                <a:cubicBezTo>
                  <a:pt x="165" y="70"/>
                  <a:pt x="165" y="70"/>
                  <a:pt x="165" y="70"/>
                </a:cubicBezTo>
                <a:cubicBezTo>
                  <a:pt x="165" y="70"/>
                  <a:pt x="165" y="70"/>
                  <a:pt x="165" y="70"/>
                </a:cubicBezTo>
                <a:cubicBezTo>
                  <a:pt x="173" y="57"/>
                  <a:pt x="185" y="50"/>
                  <a:pt x="201" y="50"/>
                </a:cubicBezTo>
                <a:cubicBezTo>
                  <a:pt x="212" y="50"/>
                  <a:pt x="221" y="54"/>
                  <a:pt x="228" y="61"/>
                </a:cubicBezTo>
                <a:close/>
                <a:moveTo>
                  <a:pt x="94" y="9"/>
                </a:moveTo>
                <a:cubicBezTo>
                  <a:pt x="112" y="9"/>
                  <a:pt x="112" y="9"/>
                  <a:pt x="112" y="9"/>
                </a:cubicBezTo>
                <a:cubicBezTo>
                  <a:pt x="112" y="99"/>
                  <a:pt x="112" y="99"/>
                  <a:pt x="112" y="99"/>
                </a:cubicBezTo>
                <a:cubicBezTo>
                  <a:pt x="112" y="142"/>
                  <a:pt x="93" y="163"/>
                  <a:pt x="55" y="163"/>
                </a:cubicBezTo>
                <a:cubicBezTo>
                  <a:pt x="18" y="163"/>
                  <a:pt x="0" y="142"/>
                  <a:pt x="0" y="102"/>
                </a:cubicBezTo>
                <a:cubicBezTo>
                  <a:pt x="0" y="9"/>
                  <a:pt x="0" y="9"/>
                  <a:pt x="0" y="9"/>
                </a:cubicBezTo>
                <a:cubicBezTo>
                  <a:pt x="17" y="9"/>
                  <a:pt x="17" y="9"/>
                  <a:pt x="17" y="9"/>
                </a:cubicBezTo>
                <a:cubicBezTo>
                  <a:pt x="17" y="100"/>
                  <a:pt x="17" y="100"/>
                  <a:pt x="17" y="100"/>
                </a:cubicBezTo>
                <a:cubicBezTo>
                  <a:pt x="17" y="131"/>
                  <a:pt x="30" y="147"/>
                  <a:pt x="57" y="147"/>
                </a:cubicBezTo>
                <a:cubicBezTo>
                  <a:pt x="82" y="147"/>
                  <a:pt x="94" y="132"/>
                  <a:pt x="94" y="102"/>
                </a:cubicBezTo>
                <a:lnTo>
                  <a:pt x="94" y="9"/>
                </a:lnTo>
                <a:close/>
                <a:moveTo>
                  <a:pt x="467" y="50"/>
                </a:moveTo>
                <a:cubicBezTo>
                  <a:pt x="453" y="50"/>
                  <a:pt x="441" y="55"/>
                  <a:pt x="431" y="66"/>
                </a:cubicBezTo>
                <a:cubicBezTo>
                  <a:pt x="422" y="76"/>
                  <a:pt x="417" y="90"/>
                  <a:pt x="417" y="107"/>
                </a:cubicBezTo>
                <a:cubicBezTo>
                  <a:pt x="417" y="125"/>
                  <a:pt x="421" y="138"/>
                  <a:pt x="430" y="148"/>
                </a:cubicBezTo>
                <a:cubicBezTo>
                  <a:pt x="439" y="158"/>
                  <a:pt x="451" y="163"/>
                  <a:pt x="466" y="163"/>
                </a:cubicBezTo>
                <a:cubicBezTo>
                  <a:pt x="482" y="163"/>
                  <a:pt x="494" y="159"/>
                  <a:pt x="504" y="153"/>
                </a:cubicBezTo>
                <a:cubicBezTo>
                  <a:pt x="504" y="136"/>
                  <a:pt x="504" y="136"/>
                  <a:pt x="504" y="136"/>
                </a:cubicBezTo>
                <a:cubicBezTo>
                  <a:pt x="494" y="144"/>
                  <a:pt x="482" y="148"/>
                  <a:pt x="470" y="148"/>
                </a:cubicBezTo>
                <a:cubicBezTo>
                  <a:pt x="459" y="148"/>
                  <a:pt x="451" y="145"/>
                  <a:pt x="445" y="139"/>
                </a:cubicBezTo>
                <a:cubicBezTo>
                  <a:pt x="438" y="132"/>
                  <a:pt x="435" y="123"/>
                  <a:pt x="435" y="111"/>
                </a:cubicBezTo>
                <a:cubicBezTo>
                  <a:pt x="511" y="111"/>
                  <a:pt x="511" y="111"/>
                  <a:pt x="511" y="111"/>
                </a:cubicBezTo>
                <a:cubicBezTo>
                  <a:pt x="511" y="102"/>
                  <a:pt x="511" y="102"/>
                  <a:pt x="511" y="102"/>
                </a:cubicBezTo>
                <a:cubicBezTo>
                  <a:pt x="511" y="85"/>
                  <a:pt x="507" y="73"/>
                  <a:pt x="500" y="64"/>
                </a:cubicBezTo>
                <a:cubicBezTo>
                  <a:pt x="492" y="54"/>
                  <a:pt x="481" y="50"/>
                  <a:pt x="467" y="50"/>
                </a:cubicBezTo>
                <a:close/>
                <a:moveTo>
                  <a:pt x="435" y="96"/>
                </a:moveTo>
                <a:cubicBezTo>
                  <a:pt x="437" y="87"/>
                  <a:pt x="440" y="79"/>
                  <a:pt x="446" y="73"/>
                </a:cubicBezTo>
                <a:cubicBezTo>
                  <a:pt x="451" y="67"/>
                  <a:pt x="458" y="64"/>
                  <a:pt x="467" y="64"/>
                </a:cubicBezTo>
                <a:cubicBezTo>
                  <a:pt x="475" y="64"/>
                  <a:pt x="482" y="67"/>
                  <a:pt x="486" y="73"/>
                </a:cubicBezTo>
                <a:cubicBezTo>
                  <a:pt x="491" y="78"/>
                  <a:pt x="493" y="86"/>
                  <a:pt x="494" y="96"/>
                </a:cubicBezTo>
                <a:lnTo>
                  <a:pt x="435" y="96"/>
                </a:lnTo>
                <a:close/>
                <a:moveTo>
                  <a:pt x="287" y="6"/>
                </a:moveTo>
                <a:cubicBezTo>
                  <a:pt x="289" y="8"/>
                  <a:pt x="290" y="11"/>
                  <a:pt x="290" y="14"/>
                </a:cubicBezTo>
                <a:cubicBezTo>
                  <a:pt x="290" y="17"/>
                  <a:pt x="289" y="19"/>
                  <a:pt x="287" y="22"/>
                </a:cubicBezTo>
                <a:cubicBezTo>
                  <a:pt x="285" y="24"/>
                  <a:pt x="282" y="25"/>
                  <a:pt x="279" y="25"/>
                </a:cubicBezTo>
                <a:cubicBezTo>
                  <a:pt x="276" y="25"/>
                  <a:pt x="273" y="24"/>
                  <a:pt x="271" y="22"/>
                </a:cubicBezTo>
                <a:cubicBezTo>
                  <a:pt x="269" y="20"/>
                  <a:pt x="268" y="17"/>
                  <a:pt x="268" y="14"/>
                </a:cubicBezTo>
                <a:cubicBezTo>
                  <a:pt x="268" y="11"/>
                  <a:pt x="269" y="8"/>
                  <a:pt x="271" y="6"/>
                </a:cubicBezTo>
                <a:cubicBezTo>
                  <a:pt x="273" y="4"/>
                  <a:pt x="276" y="2"/>
                  <a:pt x="279" y="2"/>
                </a:cubicBezTo>
                <a:cubicBezTo>
                  <a:pt x="282" y="2"/>
                  <a:pt x="285" y="4"/>
                  <a:pt x="287" y="6"/>
                </a:cubicBezTo>
                <a:close/>
                <a:moveTo>
                  <a:pt x="815" y="0"/>
                </a:moveTo>
                <a:cubicBezTo>
                  <a:pt x="832" y="0"/>
                  <a:pt x="832" y="0"/>
                  <a:pt x="832" y="0"/>
                </a:cubicBezTo>
                <a:cubicBezTo>
                  <a:pt x="832" y="160"/>
                  <a:pt x="832" y="160"/>
                  <a:pt x="832" y="160"/>
                </a:cubicBezTo>
                <a:cubicBezTo>
                  <a:pt x="815" y="160"/>
                  <a:pt x="815" y="160"/>
                  <a:pt x="815" y="160"/>
                </a:cubicBezTo>
                <a:lnTo>
                  <a:pt x="815" y="0"/>
                </a:lnTo>
                <a:close/>
                <a:moveTo>
                  <a:pt x="389" y="52"/>
                </a:moveTo>
                <a:cubicBezTo>
                  <a:pt x="407" y="52"/>
                  <a:pt x="407" y="52"/>
                  <a:pt x="407" y="52"/>
                </a:cubicBezTo>
                <a:cubicBezTo>
                  <a:pt x="364" y="160"/>
                  <a:pt x="364" y="160"/>
                  <a:pt x="364" y="160"/>
                </a:cubicBezTo>
                <a:cubicBezTo>
                  <a:pt x="347" y="160"/>
                  <a:pt x="347" y="160"/>
                  <a:pt x="347" y="160"/>
                </a:cubicBezTo>
                <a:cubicBezTo>
                  <a:pt x="306" y="52"/>
                  <a:pt x="306" y="52"/>
                  <a:pt x="306" y="52"/>
                </a:cubicBezTo>
                <a:cubicBezTo>
                  <a:pt x="325" y="52"/>
                  <a:pt x="325" y="52"/>
                  <a:pt x="325" y="52"/>
                </a:cubicBezTo>
                <a:cubicBezTo>
                  <a:pt x="353" y="131"/>
                  <a:pt x="353" y="131"/>
                  <a:pt x="353" y="131"/>
                </a:cubicBezTo>
                <a:cubicBezTo>
                  <a:pt x="355" y="137"/>
                  <a:pt x="356" y="142"/>
                  <a:pt x="356" y="146"/>
                </a:cubicBezTo>
                <a:cubicBezTo>
                  <a:pt x="357" y="146"/>
                  <a:pt x="357" y="146"/>
                  <a:pt x="357" y="146"/>
                </a:cubicBezTo>
                <a:cubicBezTo>
                  <a:pt x="357" y="140"/>
                  <a:pt x="359" y="136"/>
                  <a:pt x="360" y="131"/>
                </a:cubicBezTo>
                <a:lnTo>
                  <a:pt x="389" y="52"/>
                </a:lnTo>
                <a:close/>
                <a:moveTo>
                  <a:pt x="1906" y="9"/>
                </a:moveTo>
                <a:cubicBezTo>
                  <a:pt x="1848" y="160"/>
                  <a:pt x="1848" y="160"/>
                  <a:pt x="1848" y="160"/>
                </a:cubicBezTo>
                <a:cubicBezTo>
                  <a:pt x="1868" y="160"/>
                  <a:pt x="1868" y="160"/>
                  <a:pt x="1868" y="160"/>
                </a:cubicBezTo>
                <a:cubicBezTo>
                  <a:pt x="1883" y="118"/>
                  <a:pt x="1883" y="118"/>
                  <a:pt x="1883" y="118"/>
                </a:cubicBezTo>
                <a:cubicBezTo>
                  <a:pt x="1947" y="118"/>
                  <a:pt x="1947" y="118"/>
                  <a:pt x="1947" y="118"/>
                </a:cubicBezTo>
                <a:cubicBezTo>
                  <a:pt x="1963" y="160"/>
                  <a:pt x="1963" y="160"/>
                  <a:pt x="1963" y="160"/>
                </a:cubicBezTo>
                <a:cubicBezTo>
                  <a:pt x="1983" y="160"/>
                  <a:pt x="1983" y="160"/>
                  <a:pt x="1983" y="160"/>
                </a:cubicBezTo>
                <a:cubicBezTo>
                  <a:pt x="1925" y="9"/>
                  <a:pt x="1925" y="9"/>
                  <a:pt x="1925" y="9"/>
                </a:cubicBezTo>
                <a:lnTo>
                  <a:pt x="1906" y="9"/>
                </a:lnTo>
                <a:close/>
                <a:moveTo>
                  <a:pt x="1889" y="102"/>
                </a:moveTo>
                <a:cubicBezTo>
                  <a:pt x="1913" y="38"/>
                  <a:pt x="1913" y="38"/>
                  <a:pt x="1913" y="38"/>
                </a:cubicBezTo>
                <a:cubicBezTo>
                  <a:pt x="1913" y="35"/>
                  <a:pt x="1914" y="32"/>
                  <a:pt x="1915" y="27"/>
                </a:cubicBezTo>
                <a:cubicBezTo>
                  <a:pt x="1915" y="27"/>
                  <a:pt x="1915" y="27"/>
                  <a:pt x="1915" y="27"/>
                </a:cubicBezTo>
                <a:cubicBezTo>
                  <a:pt x="1916" y="32"/>
                  <a:pt x="1917" y="35"/>
                  <a:pt x="1918" y="38"/>
                </a:cubicBezTo>
                <a:cubicBezTo>
                  <a:pt x="1941" y="102"/>
                  <a:pt x="1941" y="102"/>
                  <a:pt x="1941" y="102"/>
                </a:cubicBezTo>
                <a:lnTo>
                  <a:pt x="1889" y="102"/>
                </a:lnTo>
                <a:close/>
                <a:moveTo>
                  <a:pt x="2058" y="50"/>
                </a:moveTo>
                <a:cubicBezTo>
                  <a:pt x="2041" y="50"/>
                  <a:pt x="2029" y="57"/>
                  <a:pt x="2020" y="71"/>
                </a:cubicBezTo>
                <a:cubicBezTo>
                  <a:pt x="2020" y="71"/>
                  <a:pt x="2020" y="71"/>
                  <a:pt x="2020" y="71"/>
                </a:cubicBezTo>
                <a:cubicBezTo>
                  <a:pt x="2020" y="52"/>
                  <a:pt x="2020" y="52"/>
                  <a:pt x="2020" y="52"/>
                </a:cubicBezTo>
                <a:cubicBezTo>
                  <a:pt x="2003" y="52"/>
                  <a:pt x="2003" y="52"/>
                  <a:pt x="2003" y="52"/>
                </a:cubicBezTo>
                <a:cubicBezTo>
                  <a:pt x="2003" y="210"/>
                  <a:pt x="2003" y="210"/>
                  <a:pt x="2003" y="210"/>
                </a:cubicBezTo>
                <a:cubicBezTo>
                  <a:pt x="2020" y="210"/>
                  <a:pt x="2020" y="210"/>
                  <a:pt x="2020" y="210"/>
                </a:cubicBezTo>
                <a:cubicBezTo>
                  <a:pt x="2020" y="145"/>
                  <a:pt x="2020" y="145"/>
                  <a:pt x="2020" y="145"/>
                </a:cubicBezTo>
                <a:cubicBezTo>
                  <a:pt x="2020" y="145"/>
                  <a:pt x="2020" y="145"/>
                  <a:pt x="2020" y="145"/>
                </a:cubicBezTo>
                <a:cubicBezTo>
                  <a:pt x="2028" y="157"/>
                  <a:pt x="2039" y="163"/>
                  <a:pt x="2053" y="163"/>
                </a:cubicBezTo>
                <a:cubicBezTo>
                  <a:pt x="2068" y="163"/>
                  <a:pt x="2080" y="157"/>
                  <a:pt x="2089" y="147"/>
                </a:cubicBezTo>
                <a:cubicBezTo>
                  <a:pt x="2098" y="136"/>
                  <a:pt x="2102" y="121"/>
                  <a:pt x="2102" y="103"/>
                </a:cubicBezTo>
                <a:cubicBezTo>
                  <a:pt x="2102" y="87"/>
                  <a:pt x="2098" y="74"/>
                  <a:pt x="2090" y="64"/>
                </a:cubicBezTo>
                <a:cubicBezTo>
                  <a:pt x="2083" y="55"/>
                  <a:pt x="2072" y="50"/>
                  <a:pt x="2058" y="50"/>
                </a:cubicBezTo>
                <a:close/>
                <a:moveTo>
                  <a:pt x="2075" y="136"/>
                </a:moveTo>
                <a:cubicBezTo>
                  <a:pt x="2069" y="144"/>
                  <a:pt x="2061" y="148"/>
                  <a:pt x="2051" y="148"/>
                </a:cubicBezTo>
                <a:cubicBezTo>
                  <a:pt x="2042" y="148"/>
                  <a:pt x="2034" y="145"/>
                  <a:pt x="2029" y="139"/>
                </a:cubicBezTo>
                <a:cubicBezTo>
                  <a:pt x="2023" y="133"/>
                  <a:pt x="2020" y="125"/>
                  <a:pt x="2020" y="116"/>
                </a:cubicBezTo>
                <a:cubicBezTo>
                  <a:pt x="2020" y="101"/>
                  <a:pt x="2020" y="101"/>
                  <a:pt x="2020" y="101"/>
                </a:cubicBezTo>
                <a:cubicBezTo>
                  <a:pt x="2020" y="91"/>
                  <a:pt x="2023" y="82"/>
                  <a:pt x="2029" y="75"/>
                </a:cubicBezTo>
                <a:cubicBezTo>
                  <a:pt x="2035" y="68"/>
                  <a:pt x="2043" y="64"/>
                  <a:pt x="2053" y="64"/>
                </a:cubicBezTo>
                <a:cubicBezTo>
                  <a:pt x="2063" y="64"/>
                  <a:pt x="2070" y="68"/>
                  <a:pt x="2076" y="75"/>
                </a:cubicBezTo>
                <a:cubicBezTo>
                  <a:pt x="2082" y="81"/>
                  <a:pt x="2084" y="91"/>
                  <a:pt x="2084" y="103"/>
                </a:cubicBezTo>
                <a:cubicBezTo>
                  <a:pt x="2084" y="117"/>
                  <a:pt x="2081" y="128"/>
                  <a:pt x="2075" y="136"/>
                </a:cubicBezTo>
                <a:close/>
                <a:moveTo>
                  <a:pt x="1776" y="120"/>
                </a:moveTo>
                <a:cubicBezTo>
                  <a:pt x="1778" y="123"/>
                  <a:pt x="1778" y="127"/>
                  <a:pt x="1778" y="131"/>
                </a:cubicBezTo>
                <a:cubicBezTo>
                  <a:pt x="1778" y="137"/>
                  <a:pt x="1777" y="141"/>
                  <a:pt x="1775" y="145"/>
                </a:cubicBezTo>
                <a:cubicBezTo>
                  <a:pt x="1772" y="149"/>
                  <a:pt x="1769" y="153"/>
                  <a:pt x="1765" y="155"/>
                </a:cubicBezTo>
                <a:cubicBezTo>
                  <a:pt x="1761" y="158"/>
                  <a:pt x="1757" y="160"/>
                  <a:pt x="1752" y="161"/>
                </a:cubicBezTo>
                <a:cubicBezTo>
                  <a:pt x="1747" y="162"/>
                  <a:pt x="1741" y="163"/>
                  <a:pt x="1736" y="163"/>
                </a:cubicBezTo>
                <a:cubicBezTo>
                  <a:pt x="1724" y="163"/>
                  <a:pt x="1715" y="161"/>
                  <a:pt x="1707" y="156"/>
                </a:cubicBezTo>
                <a:cubicBezTo>
                  <a:pt x="1707" y="138"/>
                  <a:pt x="1707" y="138"/>
                  <a:pt x="1707" y="138"/>
                </a:cubicBezTo>
                <a:cubicBezTo>
                  <a:pt x="1716" y="145"/>
                  <a:pt x="1726" y="148"/>
                  <a:pt x="1738" y="148"/>
                </a:cubicBezTo>
                <a:cubicBezTo>
                  <a:pt x="1753" y="148"/>
                  <a:pt x="1761" y="143"/>
                  <a:pt x="1761" y="133"/>
                </a:cubicBezTo>
                <a:cubicBezTo>
                  <a:pt x="1761" y="130"/>
                  <a:pt x="1760" y="128"/>
                  <a:pt x="1759" y="126"/>
                </a:cubicBezTo>
                <a:cubicBezTo>
                  <a:pt x="1757" y="124"/>
                  <a:pt x="1756" y="122"/>
                  <a:pt x="1753" y="120"/>
                </a:cubicBezTo>
                <a:cubicBezTo>
                  <a:pt x="1751" y="119"/>
                  <a:pt x="1749" y="118"/>
                  <a:pt x="1746" y="116"/>
                </a:cubicBezTo>
                <a:cubicBezTo>
                  <a:pt x="1743" y="115"/>
                  <a:pt x="1739" y="114"/>
                  <a:pt x="1736" y="112"/>
                </a:cubicBezTo>
                <a:cubicBezTo>
                  <a:pt x="1731" y="111"/>
                  <a:pt x="1727" y="109"/>
                  <a:pt x="1723" y="107"/>
                </a:cubicBezTo>
                <a:cubicBezTo>
                  <a:pt x="1720" y="105"/>
                  <a:pt x="1717" y="103"/>
                  <a:pt x="1714" y="100"/>
                </a:cubicBezTo>
                <a:cubicBezTo>
                  <a:pt x="1712" y="98"/>
                  <a:pt x="1710" y="95"/>
                  <a:pt x="1709" y="92"/>
                </a:cubicBezTo>
                <a:cubicBezTo>
                  <a:pt x="1708" y="89"/>
                  <a:pt x="1707" y="85"/>
                  <a:pt x="1707" y="81"/>
                </a:cubicBezTo>
                <a:cubicBezTo>
                  <a:pt x="1707" y="76"/>
                  <a:pt x="1708" y="71"/>
                  <a:pt x="1710" y="68"/>
                </a:cubicBezTo>
                <a:cubicBezTo>
                  <a:pt x="1713" y="64"/>
                  <a:pt x="1716" y="60"/>
                  <a:pt x="1720" y="58"/>
                </a:cubicBezTo>
                <a:cubicBezTo>
                  <a:pt x="1724" y="55"/>
                  <a:pt x="1728" y="53"/>
                  <a:pt x="1733" y="52"/>
                </a:cubicBezTo>
                <a:cubicBezTo>
                  <a:pt x="1738" y="50"/>
                  <a:pt x="1743" y="50"/>
                  <a:pt x="1748" y="50"/>
                </a:cubicBezTo>
                <a:cubicBezTo>
                  <a:pt x="1758" y="50"/>
                  <a:pt x="1766" y="51"/>
                  <a:pt x="1773" y="55"/>
                </a:cubicBezTo>
                <a:cubicBezTo>
                  <a:pt x="1773" y="72"/>
                  <a:pt x="1773" y="72"/>
                  <a:pt x="1773" y="72"/>
                </a:cubicBezTo>
                <a:cubicBezTo>
                  <a:pt x="1765" y="67"/>
                  <a:pt x="1756" y="64"/>
                  <a:pt x="1746" y="64"/>
                </a:cubicBezTo>
                <a:cubicBezTo>
                  <a:pt x="1743" y="64"/>
                  <a:pt x="1740" y="65"/>
                  <a:pt x="1737" y="65"/>
                </a:cubicBezTo>
                <a:cubicBezTo>
                  <a:pt x="1735" y="66"/>
                  <a:pt x="1732" y="67"/>
                  <a:pt x="1730" y="69"/>
                </a:cubicBezTo>
                <a:cubicBezTo>
                  <a:pt x="1729" y="70"/>
                  <a:pt x="1727" y="72"/>
                  <a:pt x="1726" y="73"/>
                </a:cubicBezTo>
                <a:cubicBezTo>
                  <a:pt x="1725" y="75"/>
                  <a:pt x="1725" y="77"/>
                  <a:pt x="1725" y="80"/>
                </a:cubicBezTo>
                <a:cubicBezTo>
                  <a:pt x="1725" y="82"/>
                  <a:pt x="1725" y="85"/>
                  <a:pt x="1726" y="87"/>
                </a:cubicBezTo>
                <a:cubicBezTo>
                  <a:pt x="1727" y="89"/>
                  <a:pt x="1729" y="90"/>
                  <a:pt x="1731" y="92"/>
                </a:cubicBezTo>
                <a:cubicBezTo>
                  <a:pt x="1733" y="93"/>
                  <a:pt x="1735" y="94"/>
                  <a:pt x="1738" y="96"/>
                </a:cubicBezTo>
                <a:cubicBezTo>
                  <a:pt x="1741" y="97"/>
                  <a:pt x="1744" y="98"/>
                  <a:pt x="1747" y="100"/>
                </a:cubicBezTo>
                <a:cubicBezTo>
                  <a:pt x="1752" y="101"/>
                  <a:pt x="1756" y="103"/>
                  <a:pt x="1760" y="105"/>
                </a:cubicBezTo>
                <a:cubicBezTo>
                  <a:pt x="1764" y="107"/>
                  <a:pt x="1767" y="109"/>
                  <a:pt x="1770" y="112"/>
                </a:cubicBezTo>
                <a:cubicBezTo>
                  <a:pt x="1773" y="114"/>
                  <a:pt x="1775" y="117"/>
                  <a:pt x="1776" y="120"/>
                </a:cubicBezTo>
                <a:close/>
                <a:moveTo>
                  <a:pt x="2185" y="50"/>
                </a:moveTo>
                <a:cubicBezTo>
                  <a:pt x="2169" y="50"/>
                  <a:pt x="2156" y="57"/>
                  <a:pt x="2148" y="71"/>
                </a:cubicBezTo>
                <a:cubicBezTo>
                  <a:pt x="2147" y="71"/>
                  <a:pt x="2147" y="71"/>
                  <a:pt x="2147" y="71"/>
                </a:cubicBezTo>
                <a:cubicBezTo>
                  <a:pt x="2147" y="52"/>
                  <a:pt x="2147" y="52"/>
                  <a:pt x="2147" y="52"/>
                </a:cubicBezTo>
                <a:cubicBezTo>
                  <a:pt x="2130" y="52"/>
                  <a:pt x="2130" y="52"/>
                  <a:pt x="2130" y="52"/>
                </a:cubicBezTo>
                <a:cubicBezTo>
                  <a:pt x="2130" y="210"/>
                  <a:pt x="2130" y="210"/>
                  <a:pt x="2130" y="210"/>
                </a:cubicBezTo>
                <a:cubicBezTo>
                  <a:pt x="2147" y="210"/>
                  <a:pt x="2147" y="210"/>
                  <a:pt x="2147" y="210"/>
                </a:cubicBezTo>
                <a:cubicBezTo>
                  <a:pt x="2147" y="145"/>
                  <a:pt x="2147" y="145"/>
                  <a:pt x="2147" y="145"/>
                </a:cubicBezTo>
                <a:cubicBezTo>
                  <a:pt x="2148" y="145"/>
                  <a:pt x="2148" y="145"/>
                  <a:pt x="2148" y="145"/>
                </a:cubicBezTo>
                <a:cubicBezTo>
                  <a:pt x="2155" y="157"/>
                  <a:pt x="2166" y="163"/>
                  <a:pt x="2180" y="163"/>
                </a:cubicBezTo>
                <a:cubicBezTo>
                  <a:pt x="2195" y="163"/>
                  <a:pt x="2207" y="157"/>
                  <a:pt x="2216" y="147"/>
                </a:cubicBezTo>
                <a:cubicBezTo>
                  <a:pt x="2225" y="136"/>
                  <a:pt x="2229" y="121"/>
                  <a:pt x="2229" y="103"/>
                </a:cubicBezTo>
                <a:cubicBezTo>
                  <a:pt x="2229" y="87"/>
                  <a:pt x="2225" y="74"/>
                  <a:pt x="2218" y="64"/>
                </a:cubicBezTo>
                <a:cubicBezTo>
                  <a:pt x="2210" y="55"/>
                  <a:pt x="2199" y="50"/>
                  <a:pt x="2185" y="50"/>
                </a:cubicBezTo>
                <a:close/>
                <a:moveTo>
                  <a:pt x="2203" y="136"/>
                </a:moveTo>
                <a:cubicBezTo>
                  <a:pt x="2197" y="144"/>
                  <a:pt x="2188" y="148"/>
                  <a:pt x="2178" y="148"/>
                </a:cubicBezTo>
                <a:cubicBezTo>
                  <a:pt x="2169" y="148"/>
                  <a:pt x="2162" y="145"/>
                  <a:pt x="2156" y="139"/>
                </a:cubicBezTo>
                <a:cubicBezTo>
                  <a:pt x="2150" y="133"/>
                  <a:pt x="2147" y="125"/>
                  <a:pt x="2147" y="116"/>
                </a:cubicBezTo>
                <a:cubicBezTo>
                  <a:pt x="2147" y="101"/>
                  <a:pt x="2147" y="101"/>
                  <a:pt x="2147" y="101"/>
                </a:cubicBezTo>
                <a:cubicBezTo>
                  <a:pt x="2147" y="91"/>
                  <a:pt x="2150" y="82"/>
                  <a:pt x="2156" y="75"/>
                </a:cubicBezTo>
                <a:cubicBezTo>
                  <a:pt x="2162" y="68"/>
                  <a:pt x="2171" y="64"/>
                  <a:pt x="2181" y="64"/>
                </a:cubicBezTo>
                <a:cubicBezTo>
                  <a:pt x="2190" y="64"/>
                  <a:pt x="2198" y="68"/>
                  <a:pt x="2203" y="75"/>
                </a:cubicBezTo>
                <a:cubicBezTo>
                  <a:pt x="2209" y="81"/>
                  <a:pt x="2212" y="91"/>
                  <a:pt x="2212" y="103"/>
                </a:cubicBezTo>
                <a:cubicBezTo>
                  <a:pt x="2212" y="117"/>
                  <a:pt x="2209" y="128"/>
                  <a:pt x="2203" y="136"/>
                </a:cubicBezTo>
                <a:close/>
                <a:moveTo>
                  <a:pt x="1676" y="52"/>
                </a:moveTo>
                <a:cubicBezTo>
                  <a:pt x="1693" y="52"/>
                  <a:pt x="1693" y="52"/>
                  <a:pt x="1693" y="52"/>
                </a:cubicBezTo>
                <a:cubicBezTo>
                  <a:pt x="1661" y="160"/>
                  <a:pt x="1661" y="160"/>
                  <a:pt x="1661" y="160"/>
                </a:cubicBezTo>
                <a:cubicBezTo>
                  <a:pt x="1643" y="160"/>
                  <a:pt x="1643" y="160"/>
                  <a:pt x="1643" y="160"/>
                </a:cubicBezTo>
                <a:cubicBezTo>
                  <a:pt x="1621" y="83"/>
                  <a:pt x="1621" y="83"/>
                  <a:pt x="1621" y="83"/>
                </a:cubicBezTo>
                <a:cubicBezTo>
                  <a:pt x="1620" y="80"/>
                  <a:pt x="1619" y="77"/>
                  <a:pt x="1619" y="73"/>
                </a:cubicBezTo>
                <a:cubicBezTo>
                  <a:pt x="1619" y="73"/>
                  <a:pt x="1619" y="73"/>
                  <a:pt x="1619" y="73"/>
                </a:cubicBezTo>
                <a:cubicBezTo>
                  <a:pt x="1618" y="76"/>
                  <a:pt x="1618" y="79"/>
                  <a:pt x="1616" y="83"/>
                </a:cubicBezTo>
                <a:cubicBezTo>
                  <a:pt x="1592" y="160"/>
                  <a:pt x="1592" y="160"/>
                  <a:pt x="1592" y="160"/>
                </a:cubicBezTo>
                <a:cubicBezTo>
                  <a:pt x="1575" y="160"/>
                  <a:pt x="1575" y="160"/>
                  <a:pt x="1575" y="160"/>
                </a:cubicBezTo>
                <a:cubicBezTo>
                  <a:pt x="1542" y="52"/>
                  <a:pt x="1542" y="52"/>
                  <a:pt x="1542" y="52"/>
                </a:cubicBezTo>
                <a:cubicBezTo>
                  <a:pt x="1560" y="52"/>
                  <a:pt x="1560" y="52"/>
                  <a:pt x="1560" y="52"/>
                </a:cubicBezTo>
                <a:cubicBezTo>
                  <a:pt x="1583" y="134"/>
                  <a:pt x="1583" y="134"/>
                  <a:pt x="1583" y="134"/>
                </a:cubicBezTo>
                <a:cubicBezTo>
                  <a:pt x="1583" y="136"/>
                  <a:pt x="1584" y="139"/>
                  <a:pt x="1584" y="143"/>
                </a:cubicBezTo>
                <a:cubicBezTo>
                  <a:pt x="1585" y="143"/>
                  <a:pt x="1585" y="143"/>
                  <a:pt x="1585" y="143"/>
                </a:cubicBezTo>
                <a:cubicBezTo>
                  <a:pt x="1585" y="140"/>
                  <a:pt x="1586" y="137"/>
                  <a:pt x="1587" y="133"/>
                </a:cubicBezTo>
                <a:cubicBezTo>
                  <a:pt x="1612" y="52"/>
                  <a:pt x="1612" y="52"/>
                  <a:pt x="1612" y="52"/>
                </a:cubicBezTo>
                <a:cubicBezTo>
                  <a:pt x="1628" y="52"/>
                  <a:pt x="1628" y="52"/>
                  <a:pt x="1628" y="52"/>
                </a:cubicBezTo>
                <a:cubicBezTo>
                  <a:pt x="1650" y="134"/>
                  <a:pt x="1650" y="134"/>
                  <a:pt x="1650" y="134"/>
                </a:cubicBezTo>
                <a:cubicBezTo>
                  <a:pt x="1651" y="136"/>
                  <a:pt x="1651" y="140"/>
                  <a:pt x="1652" y="143"/>
                </a:cubicBezTo>
                <a:cubicBezTo>
                  <a:pt x="1652" y="143"/>
                  <a:pt x="1652" y="143"/>
                  <a:pt x="1652" y="143"/>
                </a:cubicBezTo>
                <a:cubicBezTo>
                  <a:pt x="1653" y="141"/>
                  <a:pt x="1653" y="137"/>
                  <a:pt x="1654" y="134"/>
                </a:cubicBezTo>
                <a:lnTo>
                  <a:pt x="1676" y="52"/>
                </a:lnTo>
                <a:close/>
                <a:moveTo>
                  <a:pt x="2322" y="131"/>
                </a:moveTo>
                <a:cubicBezTo>
                  <a:pt x="2322" y="137"/>
                  <a:pt x="2321" y="141"/>
                  <a:pt x="2319" y="145"/>
                </a:cubicBezTo>
                <a:cubicBezTo>
                  <a:pt x="2316" y="149"/>
                  <a:pt x="2313" y="153"/>
                  <a:pt x="2309" y="155"/>
                </a:cubicBezTo>
                <a:cubicBezTo>
                  <a:pt x="2305" y="158"/>
                  <a:pt x="2301" y="160"/>
                  <a:pt x="2296" y="161"/>
                </a:cubicBezTo>
                <a:cubicBezTo>
                  <a:pt x="2290" y="162"/>
                  <a:pt x="2285" y="163"/>
                  <a:pt x="2279" y="163"/>
                </a:cubicBezTo>
                <a:cubicBezTo>
                  <a:pt x="2268" y="163"/>
                  <a:pt x="2259" y="161"/>
                  <a:pt x="2251" y="156"/>
                </a:cubicBezTo>
                <a:cubicBezTo>
                  <a:pt x="2251" y="138"/>
                  <a:pt x="2251" y="138"/>
                  <a:pt x="2251" y="138"/>
                </a:cubicBezTo>
                <a:cubicBezTo>
                  <a:pt x="2260" y="145"/>
                  <a:pt x="2270" y="148"/>
                  <a:pt x="2282" y="148"/>
                </a:cubicBezTo>
                <a:cubicBezTo>
                  <a:pt x="2297" y="148"/>
                  <a:pt x="2304" y="143"/>
                  <a:pt x="2304" y="133"/>
                </a:cubicBezTo>
                <a:cubicBezTo>
                  <a:pt x="2304" y="130"/>
                  <a:pt x="2304" y="128"/>
                  <a:pt x="2302" y="126"/>
                </a:cubicBezTo>
                <a:cubicBezTo>
                  <a:pt x="2301" y="124"/>
                  <a:pt x="2299" y="122"/>
                  <a:pt x="2297" y="120"/>
                </a:cubicBezTo>
                <a:cubicBezTo>
                  <a:pt x="2295" y="119"/>
                  <a:pt x="2292" y="118"/>
                  <a:pt x="2289" y="116"/>
                </a:cubicBezTo>
                <a:cubicBezTo>
                  <a:pt x="2286" y="115"/>
                  <a:pt x="2283" y="114"/>
                  <a:pt x="2280" y="112"/>
                </a:cubicBezTo>
                <a:cubicBezTo>
                  <a:pt x="2275" y="111"/>
                  <a:pt x="2271" y="109"/>
                  <a:pt x="2267" y="107"/>
                </a:cubicBezTo>
                <a:cubicBezTo>
                  <a:pt x="2264" y="105"/>
                  <a:pt x="2261" y="103"/>
                  <a:pt x="2258" y="100"/>
                </a:cubicBezTo>
                <a:cubicBezTo>
                  <a:pt x="2256" y="98"/>
                  <a:pt x="2254" y="95"/>
                  <a:pt x="2253" y="92"/>
                </a:cubicBezTo>
                <a:cubicBezTo>
                  <a:pt x="2251" y="89"/>
                  <a:pt x="2251" y="85"/>
                  <a:pt x="2251" y="81"/>
                </a:cubicBezTo>
                <a:cubicBezTo>
                  <a:pt x="2251" y="76"/>
                  <a:pt x="2252" y="71"/>
                  <a:pt x="2254" y="68"/>
                </a:cubicBezTo>
                <a:cubicBezTo>
                  <a:pt x="2257" y="64"/>
                  <a:pt x="2260" y="60"/>
                  <a:pt x="2264" y="58"/>
                </a:cubicBezTo>
                <a:cubicBezTo>
                  <a:pt x="2267" y="55"/>
                  <a:pt x="2272" y="53"/>
                  <a:pt x="2277" y="52"/>
                </a:cubicBezTo>
                <a:cubicBezTo>
                  <a:pt x="2282" y="50"/>
                  <a:pt x="2287" y="50"/>
                  <a:pt x="2292" y="50"/>
                </a:cubicBezTo>
                <a:cubicBezTo>
                  <a:pt x="2301" y="50"/>
                  <a:pt x="2310" y="51"/>
                  <a:pt x="2317" y="55"/>
                </a:cubicBezTo>
                <a:cubicBezTo>
                  <a:pt x="2317" y="72"/>
                  <a:pt x="2317" y="72"/>
                  <a:pt x="2317" y="72"/>
                </a:cubicBezTo>
                <a:cubicBezTo>
                  <a:pt x="2309" y="67"/>
                  <a:pt x="2300" y="64"/>
                  <a:pt x="2290" y="64"/>
                </a:cubicBezTo>
                <a:cubicBezTo>
                  <a:pt x="2287" y="64"/>
                  <a:pt x="2284" y="65"/>
                  <a:pt x="2281" y="65"/>
                </a:cubicBezTo>
                <a:cubicBezTo>
                  <a:pt x="2278" y="66"/>
                  <a:pt x="2276" y="67"/>
                  <a:pt x="2274" y="69"/>
                </a:cubicBezTo>
                <a:cubicBezTo>
                  <a:pt x="2272" y="70"/>
                  <a:pt x="2271" y="72"/>
                  <a:pt x="2270" y="73"/>
                </a:cubicBezTo>
                <a:cubicBezTo>
                  <a:pt x="2269" y="75"/>
                  <a:pt x="2268" y="77"/>
                  <a:pt x="2268" y="80"/>
                </a:cubicBezTo>
                <a:cubicBezTo>
                  <a:pt x="2268" y="82"/>
                  <a:pt x="2269" y="85"/>
                  <a:pt x="2270" y="87"/>
                </a:cubicBezTo>
                <a:cubicBezTo>
                  <a:pt x="2271" y="89"/>
                  <a:pt x="2273" y="90"/>
                  <a:pt x="2274" y="92"/>
                </a:cubicBezTo>
                <a:cubicBezTo>
                  <a:pt x="2276" y="93"/>
                  <a:pt x="2279" y="94"/>
                  <a:pt x="2282" y="96"/>
                </a:cubicBezTo>
                <a:cubicBezTo>
                  <a:pt x="2284" y="97"/>
                  <a:pt x="2288" y="98"/>
                  <a:pt x="2291" y="100"/>
                </a:cubicBezTo>
                <a:cubicBezTo>
                  <a:pt x="2296" y="101"/>
                  <a:pt x="2300" y="103"/>
                  <a:pt x="2304" y="105"/>
                </a:cubicBezTo>
                <a:cubicBezTo>
                  <a:pt x="2308" y="107"/>
                  <a:pt x="2311" y="109"/>
                  <a:pt x="2314" y="112"/>
                </a:cubicBezTo>
                <a:cubicBezTo>
                  <a:pt x="2316" y="114"/>
                  <a:pt x="2319" y="117"/>
                  <a:pt x="2320" y="120"/>
                </a:cubicBezTo>
                <a:cubicBezTo>
                  <a:pt x="2321" y="123"/>
                  <a:pt x="2322" y="127"/>
                  <a:pt x="2322" y="131"/>
                </a:cubicBezTo>
                <a:close/>
                <a:moveTo>
                  <a:pt x="1146" y="6"/>
                </a:moveTo>
                <a:cubicBezTo>
                  <a:pt x="1148" y="8"/>
                  <a:pt x="1149" y="11"/>
                  <a:pt x="1149" y="14"/>
                </a:cubicBezTo>
                <a:cubicBezTo>
                  <a:pt x="1149" y="17"/>
                  <a:pt x="1148" y="19"/>
                  <a:pt x="1146" y="22"/>
                </a:cubicBezTo>
                <a:cubicBezTo>
                  <a:pt x="1143" y="24"/>
                  <a:pt x="1141" y="25"/>
                  <a:pt x="1137" y="25"/>
                </a:cubicBezTo>
                <a:cubicBezTo>
                  <a:pt x="1134" y="25"/>
                  <a:pt x="1132" y="24"/>
                  <a:pt x="1130" y="22"/>
                </a:cubicBezTo>
                <a:cubicBezTo>
                  <a:pt x="1127" y="20"/>
                  <a:pt x="1126" y="17"/>
                  <a:pt x="1126" y="14"/>
                </a:cubicBezTo>
                <a:cubicBezTo>
                  <a:pt x="1126" y="11"/>
                  <a:pt x="1127" y="8"/>
                  <a:pt x="1130" y="6"/>
                </a:cubicBezTo>
                <a:cubicBezTo>
                  <a:pt x="1132" y="4"/>
                  <a:pt x="1134" y="2"/>
                  <a:pt x="1137" y="2"/>
                </a:cubicBezTo>
                <a:cubicBezTo>
                  <a:pt x="1141" y="2"/>
                  <a:pt x="1143" y="4"/>
                  <a:pt x="1146" y="6"/>
                </a:cubicBezTo>
                <a:close/>
                <a:moveTo>
                  <a:pt x="1089" y="9"/>
                </a:moveTo>
                <a:cubicBezTo>
                  <a:pt x="1109" y="9"/>
                  <a:pt x="1109" y="9"/>
                  <a:pt x="1109" y="9"/>
                </a:cubicBezTo>
                <a:cubicBezTo>
                  <a:pt x="1066" y="160"/>
                  <a:pt x="1066" y="160"/>
                  <a:pt x="1066" y="160"/>
                </a:cubicBezTo>
                <a:cubicBezTo>
                  <a:pt x="1045" y="160"/>
                  <a:pt x="1045" y="160"/>
                  <a:pt x="1045" y="160"/>
                </a:cubicBezTo>
                <a:cubicBezTo>
                  <a:pt x="1014" y="50"/>
                  <a:pt x="1014" y="50"/>
                  <a:pt x="1014" y="50"/>
                </a:cubicBezTo>
                <a:cubicBezTo>
                  <a:pt x="1013" y="45"/>
                  <a:pt x="1012" y="40"/>
                  <a:pt x="1012" y="34"/>
                </a:cubicBezTo>
                <a:cubicBezTo>
                  <a:pt x="1011" y="34"/>
                  <a:pt x="1011" y="34"/>
                  <a:pt x="1011" y="34"/>
                </a:cubicBezTo>
                <a:cubicBezTo>
                  <a:pt x="1011" y="40"/>
                  <a:pt x="1010" y="45"/>
                  <a:pt x="1008" y="50"/>
                </a:cubicBezTo>
                <a:cubicBezTo>
                  <a:pt x="977" y="160"/>
                  <a:pt x="977" y="160"/>
                  <a:pt x="977" y="160"/>
                </a:cubicBezTo>
                <a:cubicBezTo>
                  <a:pt x="957" y="160"/>
                  <a:pt x="957" y="160"/>
                  <a:pt x="957" y="160"/>
                </a:cubicBezTo>
                <a:cubicBezTo>
                  <a:pt x="912" y="9"/>
                  <a:pt x="912" y="9"/>
                  <a:pt x="912" y="9"/>
                </a:cubicBezTo>
                <a:cubicBezTo>
                  <a:pt x="932" y="9"/>
                  <a:pt x="932" y="9"/>
                  <a:pt x="932" y="9"/>
                </a:cubicBezTo>
                <a:cubicBezTo>
                  <a:pt x="964" y="125"/>
                  <a:pt x="964" y="125"/>
                  <a:pt x="964" y="125"/>
                </a:cubicBezTo>
                <a:cubicBezTo>
                  <a:pt x="965" y="130"/>
                  <a:pt x="966" y="135"/>
                  <a:pt x="966" y="140"/>
                </a:cubicBezTo>
                <a:cubicBezTo>
                  <a:pt x="967" y="140"/>
                  <a:pt x="967" y="140"/>
                  <a:pt x="967" y="140"/>
                </a:cubicBezTo>
                <a:cubicBezTo>
                  <a:pt x="967" y="137"/>
                  <a:pt x="968" y="132"/>
                  <a:pt x="970" y="125"/>
                </a:cubicBezTo>
                <a:cubicBezTo>
                  <a:pt x="1004" y="9"/>
                  <a:pt x="1004" y="9"/>
                  <a:pt x="1004" y="9"/>
                </a:cubicBezTo>
                <a:cubicBezTo>
                  <a:pt x="1021" y="9"/>
                  <a:pt x="1021" y="9"/>
                  <a:pt x="1021" y="9"/>
                </a:cubicBezTo>
                <a:cubicBezTo>
                  <a:pt x="1053" y="126"/>
                  <a:pt x="1053" y="126"/>
                  <a:pt x="1053" y="126"/>
                </a:cubicBezTo>
                <a:cubicBezTo>
                  <a:pt x="1054" y="130"/>
                  <a:pt x="1055" y="135"/>
                  <a:pt x="1055" y="140"/>
                </a:cubicBezTo>
                <a:cubicBezTo>
                  <a:pt x="1056" y="140"/>
                  <a:pt x="1056" y="140"/>
                  <a:pt x="1056" y="140"/>
                </a:cubicBezTo>
                <a:cubicBezTo>
                  <a:pt x="1056" y="136"/>
                  <a:pt x="1057" y="132"/>
                  <a:pt x="1059" y="126"/>
                </a:cubicBezTo>
                <a:lnTo>
                  <a:pt x="1089" y="9"/>
                </a:lnTo>
                <a:close/>
                <a:moveTo>
                  <a:pt x="1129" y="52"/>
                </a:moveTo>
                <a:cubicBezTo>
                  <a:pt x="1146" y="52"/>
                  <a:pt x="1146" y="52"/>
                  <a:pt x="1146" y="52"/>
                </a:cubicBezTo>
                <a:cubicBezTo>
                  <a:pt x="1146" y="160"/>
                  <a:pt x="1146" y="160"/>
                  <a:pt x="1146" y="160"/>
                </a:cubicBezTo>
                <a:cubicBezTo>
                  <a:pt x="1129" y="160"/>
                  <a:pt x="1129" y="160"/>
                  <a:pt x="1129" y="160"/>
                </a:cubicBezTo>
                <a:lnTo>
                  <a:pt x="1129" y="52"/>
                </a:lnTo>
                <a:close/>
                <a:moveTo>
                  <a:pt x="1478" y="50"/>
                </a:moveTo>
                <a:cubicBezTo>
                  <a:pt x="1461" y="50"/>
                  <a:pt x="1448" y="55"/>
                  <a:pt x="1438" y="65"/>
                </a:cubicBezTo>
                <a:cubicBezTo>
                  <a:pt x="1428" y="75"/>
                  <a:pt x="1423" y="89"/>
                  <a:pt x="1423" y="108"/>
                </a:cubicBezTo>
                <a:cubicBezTo>
                  <a:pt x="1423" y="124"/>
                  <a:pt x="1428" y="138"/>
                  <a:pt x="1437" y="148"/>
                </a:cubicBezTo>
                <a:cubicBezTo>
                  <a:pt x="1447" y="158"/>
                  <a:pt x="1460" y="163"/>
                  <a:pt x="1476" y="163"/>
                </a:cubicBezTo>
                <a:cubicBezTo>
                  <a:pt x="1492" y="163"/>
                  <a:pt x="1505" y="158"/>
                  <a:pt x="1515" y="147"/>
                </a:cubicBezTo>
                <a:cubicBezTo>
                  <a:pt x="1525" y="137"/>
                  <a:pt x="1529" y="123"/>
                  <a:pt x="1529" y="106"/>
                </a:cubicBezTo>
                <a:cubicBezTo>
                  <a:pt x="1529" y="88"/>
                  <a:pt x="1525" y="75"/>
                  <a:pt x="1516" y="65"/>
                </a:cubicBezTo>
                <a:cubicBezTo>
                  <a:pt x="1507" y="55"/>
                  <a:pt x="1494" y="50"/>
                  <a:pt x="1478" y="50"/>
                </a:cubicBezTo>
                <a:close/>
                <a:moveTo>
                  <a:pt x="1503" y="137"/>
                </a:moveTo>
                <a:cubicBezTo>
                  <a:pt x="1497" y="145"/>
                  <a:pt x="1488" y="148"/>
                  <a:pt x="1477" y="148"/>
                </a:cubicBezTo>
                <a:cubicBezTo>
                  <a:pt x="1466" y="148"/>
                  <a:pt x="1457" y="145"/>
                  <a:pt x="1451" y="137"/>
                </a:cubicBezTo>
                <a:cubicBezTo>
                  <a:pt x="1444" y="130"/>
                  <a:pt x="1441" y="120"/>
                  <a:pt x="1441" y="107"/>
                </a:cubicBezTo>
                <a:cubicBezTo>
                  <a:pt x="1441" y="94"/>
                  <a:pt x="1444" y="83"/>
                  <a:pt x="1451" y="76"/>
                </a:cubicBezTo>
                <a:cubicBezTo>
                  <a:pt x="1457" y="68"/>
                  <a:pt x="1466" y="64"/>
                  <a:pt x="1477" y="64"/>
                </a:cubicBezTo>
                <a:cubicBezTo>
                  <a:pt x="1488" y="64"/>
                  <a:pt x="1497" y="68"/>
                  <a:pt x="1503" y="75"/>
                </a:cubicBezTo>
                <a:cubicBezTo>
                  <a:pt x="1509" y="83"/>
                  <a:pt x="1512" y="93"/>
                  <a:pt x="1512" y="107"/>
                </a:cubicBezTo>
                <a:cubicBezTo>
                  <a:pt x="1512" y="120"/>
                  <a:pt x="1509" y="130"/>
                  <a:pt x="1503" y="137"/>
                </a:cubicBezTo>
                <a:close/>
                <a:moveTo>
                  <a:pt x="1261" y="61"/>
                </a:moveTo>
                <a:cubicBezTo>
                  <a:pt x="1267" y="69"/>
                  <a:pt x="1271" y="80"/>
                  <a:pt x="1271" y="94"/>
                </a:cubicBezTo>
                <a:cubicBezTo>
                  <a:pt x="1271" y="160"/>
                  <a:pt x="1271" y="160"/>
                  <a:pt x="1271" y="160"/>
                </a:cubicBezTo>
                <a:cubicBezTo>
                  <a:pt x="1253" y="160"/>
                  <a:pt x="1253" y="160"/>
                  <a:pt x="1253" y="160"/>
                </a:cubicBezTo>
                <a:cubicBezTo>
                  <a:pt x="1253" y="99"/>
                  <a:pt x="1253" y="99"/>
                  <a:pt x="1253" y="99"/>
                </a:cubicBezTo>
                <a:cubicBezTo>
                  <a:pt x="1253" y="76"/>
                  <a:pt x="1245" y="64"/>
                  <a:pt x="1228" y="64"/>
                </a:cubicBezTo>
                <a:cubicBezTo>
                  <a:pt x="1220" y="64"/>
                  <a:pt x="1212" y="68"/>
                  <a:pt x="1207" y="74"/>
                </a:cubicBezTo>
                <a:cubicBezTo>
                  <a:pt x="1201" y="81"/>
                  <a:pt x="1198" y="89"/>
                  <a:pt x="1198" y="99"/>
                </a:cubicBezTo>
                <a:cubicBezTo>
                  <a:pt x="1198" y="160"/>
                  <a:pt x="1198" y="160"/>
                  <a:pt x="1198" y="160"/>
                </a:cubicBezTo>
                <a:cubicBezTo>
                  <a:pt x="1181" y="160"/>
                  <a:pt x="1181" y="160"/>
                  <a:pt x="1181" y="160"/>
                </a:cubicBezTo>
                <a:cubicBezTo>
                  <a:pt x="1181" y="52"/>
                  <a:pt x="1181" y="52"/>
                  <a:pt x="1181" y="52"/>
                </a:cubicBezTo>
                <a:cubicBezTo>
                  <a:pt x="1198" y="52"/>
                  <a:pt x="1198" y="52"/>
                  <a:pt x="1198" y="52"/>
                </a:cubicBezTo>
                <a:cubicBezTo>
                  <a:pt x="1198" y="70"/>
                  <a:pt x="1198" y="70"/>
                  <a:pt x="1198" y="70"/>
                </a:cubicBezTo>
                <a:cubicBezTo>
                  <a:pt x="1199" y="70"/>
                  <a:pt x="1199" y="70"/>
                  <a:pt x="1199" y="70"/>
                </a:cubicBezTo>
                <a:cubicBezTo>
                  <a:pt x="1207" y="57"/>
                  <a:pt x="1219" y="50"/>
                  <a:pt x="1234" y="50"/>
                </a:cubicBezTo>
                <a:cubicBezTo>
                  <a:pt x="1246" y="50"/>
                  <a:pt x="1255" y="54"/>
                  <a:pt x="1261" y="61"/>
                </a:cubicBezTo>
                <a:close/>
                <a:moveTo>
                  <a:pt x="1378" y="67"/>
                </a:moveTo>
                <a:cubicBezTo>
                  <a:pt x="1378" y="67"/>
                  <a:pt x="1378" y="67"/>
                  <a:pt x="1378" y="67"/>
                </a:cubicBezTo>
                <a:cubicBezTo>
                  <a:pt x="1371" y="56"/>
                  <a:pt x="1360" y="50"/>
                  <a:pt x="1345" y="50"/>
                </a:cubicBezTo>
                <a:cubicBezTo>
                  <a:pt x="1330" y="50"/>
                  <a:pt x="1318" y="55"/>
                  <a:pt x="1309" y="66"/>
                </a:cubicBezTo>
                <a:cubicBezTo>
                  <a:pt x="1300" y="77"/>
                  <a:pt x="1296" y="91"/>
                  <a:pt x="1296" y="109"/>
                </a:cubicBezTo>
                <a:cubicBezTo>
                  <a:pt x="1296" y="126"/>
                  <a:pt x="1300" y="139"/>
                  <a:pt x="1308" y="148"/>
                </a:cubicBezTo>
                <a:cubicBezTo>
                  <a:pt x="1316" y="158"/>
                  <a:pt x="1327" y="163"/>
                  <a:pt x="1341" y="163"/>
                </a:cubicBezTo>
                <a:cubicBezTo>
                  <a:pt x="1357" y="163"/>
                  <a:pt x="1370" y="156"/>
                  <a:pt x="1378" y="142"/>
                </a:cubicBezTo>
                <a:cubicBezTo>
                  <a:pt x="1378" y="142"/>
                  <a:pt x="1378" y="142"/>
                  <a:pt x="1378" y="142"/>
                </a:cubicBezTo>
                <a:cubicBezTo>
                  <a:pt x="1378" y="160"/>
                  <a:pt x="1378" y="160"/>
                  <a:pt x="1378" y="160"/>
                </a:cubicBezTo>
                <a:cubicBezTo>
                  <a:pt x="1395" y="160"/>
                  <a:pt x="1395" y="160"/>
                  <a:pt x="1395" y="160"/>
                </a:cubicBezTo>
                <a:cubicBezTo>
                  <a:pt x="1395" y="0"/>
                  <a:pt x="1395" y="0"/>
                  <a:pt x="1395" y="0"/>
                </a:cubicBezTo>
                <a:cubicBezTo>
                  <a:pt x="1378" y="0"/>
                  <a:pt x="1378" y="0"/>
                  <a:pt x="1378" y="0"/>
                </a:cubicBezTo>
                <a:lnTo>
                  <a:pt x="1378" y="67"/>
                </a:lnTo>
                <a:close/>
                <a:moveTo>
                  <a:pt x="1378" y="112"/>
                </a:moveTo>
                <a:cubicBezTo>
                  <a:pt x="1378" y="122"/>
                  <a:pt x="1375" y="131"/>
                  <a:pt x="1369" y="138"/>
                </a:cubicBezTo>
                <a:cubicBezTo>
                  <a:pt x="1363" y="145"/>
                  <a:pt x="1355" y="148"/>
                  <a:pt x="1346" y="148"/>
                </a:cubicBezTo>
                <a:cubicBezTo>
                  <a:pt x="1336" y="148"/>
                  <a:pt x="1328" y="145"/>
                  <a:pt x="1322" y="138"/>
                </a:cubicBezTo>
                <a:cubicBezTo>
                  <a:pt x="1317" y="130"/>
                  <a:pt x="1314" y="120"/>
                  <a:pt x="1314" y="108"/>
                </a:cubicBezTo>
                <a:cubicBezTo>
                  <a:pt x="1314" y="94"/>
                  <a:pt x="1317" y="84"/>
                  <a:pt x="1323" y="76"/>
                </a:cubicBezTo>
                <a:cubicBezTo>
                  <a:pt x="1329" y="68"/>
                  <a:pt x="1337" y="64"/>
                  <a:pt x="1348" y="64"/>
                </a:cubicBezTo>
                <a:cubicBezTo>
                  <a:pt x="1356" y="64"/>
                  <a:pt x="1364" y="67"/>
                  <a:pt x="1370" y="73"/>
                </a:cubicBezTo>
                <a:cubicBezTo>
                  <a:pt x="1375" y="79"/>
                  <a:pt x="1378" y="87"/>
                  <a:pt x="1378" y="96"/>
                </a:cubicBezTo>
                <a:lnTo>
                  <a:pt x="1378" y="112"/>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Tree>
    <p:extLst>
      <p:ext uri="{BB962C8B-B14F-4D97-AF65-F5344CB8AC3E}">
        <p14:creationId xmlns:p14="http://schemas.microsoft.com/office/powerpoint/2010/main" val="2902984595"/>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Continuum</a:t>
            </a:r>
          </a:p>
        </p:txBody>
      </p:sp>
      <p:sp>
        <p:nvSpPr>
          <p:cNvPr id="6" name="Text Placeholder 3"/>
          <p:cNvSpPr txBox="1">
            <a:spLocks/>
          </p:cNvSpPr>
          <p:nvPr/>
        </p:nvSpPr>
        <p:spPr>
          <a:xfrm>
            <a:off x="215336" y="1946005"/>
            <a:ext cx="5082017" cy="358559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0"/>
              </a:spcAft>
              <a:buFont typeface="Arial" pitchFamily="34" charset="0"/>
              <a:buNone/>
            </a:pPr>
            <a:r>
              <a:rPr lang="en-US" dirty="0" smtClean="0">
                <a:gradFill>
                  <a:gsLst>
                    <a:gs pos="1250">
                      <a:srgbClr val="FFFFFF"/>
                    </a:gs>
                    <a:gs pos="100000">
                      <a:srgbClr val="FFFFFF"/>
                    </a:gs>
                  </a:gsLst>
                  <a:lin ang="5400000" scaled="0"/>
                </a:gradFill>
                <a:cs typeface="Segoe UI Semibold" panose="020B0702040204020203" pitchFamily="34" charset="0"/>
              </a:rPr>
              <a:t>Second screen docking experience for your phone</a:t>
            </a:r>
            <a:endParaRPr lang="en-US" dirty="0" smtClean="0">
              <a:gradFill>
                <a:gsLst>
                  <a:gs pos="1250">
                    <a:srgbClr val="FFFFFF"/>
                  </a:gs>
                  <a:gs pos="100000">
                    <a:srgbClr val="FFFFFF"/>
                  </a:gs>
                </a:gsLst>
                <a:lin ang="5400000" scaled="0"/>
              </a:gradFill>
            </a:endParaRPr>
          </a:p>
          <a:p>
            <a:pPr marL="0" lvl="1" indent="0">
              <a:buFont typeface="Arial" pitchFamily="34" charset="0"/>
              <a:buNone/>
            </a:pPr>
            <a:r>
              <a:rPr lang="en-US" sz="2000" dirty="0" smtClean="0">
                <a:gradFill>
                  <a:gsLst>
                    <a:gs pos="1250">
                      <a:srgbClr val="FFFFFF"/>
                    </a:gs>
                    <a:gs pos="100000">
                      <a:srgbClr val="FFFFFF"/>
                    </a:gs>
                  </a:gsLst>
                  <a:lin ang="5400000" scaled="0"/>
                </a:gradFill>
              </a:rPr>
              <a:t>PC power</a:t>
            </a:r>
          </a:p>
          <a:p>
            <a:pPr marL="0" lvl="1" indent="0">
              <a:buFont typeface="Arial" pitchFamily="34" charset="0"/>
              <a:buNone/>
            </a:pPr>
            <a:r>
              <a:rPr lang="en-US" sz="2000" dirty="0" smtClean="0">
                <a:gradFill>
                  <a:gsLst>
                    <a:gs pos="1250">
                      <a:srgbClr val="FFFFFF"/>
                    </a:gs>
                    <a:gs pos="100000">
                      <a:srgbClr val="FFFFFF"/>
                    </a:gs>
                  </a:gsLst>
                  <a:lin ang="5400000" scaled="0"/>
                </a:gradFill>
              </a:rPr>
              <a:t>Plug. Project. Perfect.</a:t>
            </a:r>
          </a:p>
          <a:p>
            <a:pPr marL="0" lvl="1" indent="0">
              <a:buFont typeface="Arial" pitchFamily="34" charset="0"/>
              <a:buNone/>
            </a:pPr>
            <a:r>
              <a:rPr lang="en-US" sz="2000" dirty="0" smtClean="0">
                <a:gradFill>
                  <a:gsLst>
                    <a:gs pos="1250">
                      <a:srgbClr val="FFFFFF"/>
                    </a:gs>
                    <a:gs pos="100000">
                      <a:srgbClr val="FFFFFF"/>
                    </a:gs>
                  </a:gsLst>
                  <a:lin ang="5400000" scaled="0"/>
                </a:gradFill>
              </a:rPr>
              <a:t>Keep talking</a:t>
            </a:r>
            <a:endParaRPr lang="en-US" sz="2000" dirty="0">
              <a:gradFill>
                <a:gsLst>
                  <a:gs pos="1250">
                    <a:srgbClr val="FFFFFF"/>
                  </a:gs>
                  <a:gs pos="100000">
                    <a:srgbClr val="FFFFFF"/>
                  </a:gs>
                </a:gsLst>
                <a:lin ang="5400000" scaled="0"/>
              </a:gradFill>
            </a:endParaRPr>
          </a:p>
          <a:p>
            <a:pPr marL="0" lvl="1" indent="0">
              <a:buFont typeface="Arial" pitchFamily="34" charset="0"/>
              <a:buNone/>
            </a:pPr>
            <a:endParaRPr lang="en-US" sz="2000" dirty="0">
              <a:gradFill>
                <a:gsLst>
                  <a:gs pos="1250">
                    <a:srgbClr val="FFFFFF"/>
                  </a:gs>
                  <a:gs pos="100000">
                    <a:srgbClr val="FFFFFF"/>
                  </a:gs>
                </a:gsLst>
                <a:lin ang="5400000" scaled="0"/>
              </a:gradFill>
            </a:endParaRPr>
          </a:p>
        </p:txBody>
      </p:sp>
      <p:grpSp>
        <p:nvGrpSpPr>
          <p:cNvPr id="7" name="Group 6"/>
          <p:cNvGrpSpPr/>
          <p:nvPr/>
        </p:nvGrpSpPr>
        <p:grpSpPr>
          <a:xfrm>
            <a:off x="4008437" y="2193925"/>
            <a:ext cx="8686800" cy="4800600"/>
            <a:chOff x="4008437" y="2193925"/>
            <a:chExt cx="8686800" cy="48006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374" t="5035" r="8426" b="10742"/>
            <a:stretch/>
          </p:blipFill>
          <p:spPr>
            <a:xfrm>
              <a:off x="4008437" y="2193925"/>
              <a:ext cx="8686800" cy="48006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7924" t="9238" r="16413" b="38520"/>
            <a:stretch/>
          </p:blipFill>
          <p:spPr>
            <a:xfrm>
              <a:off x="6577945" y="2451518"/>
              <a:ext cx="5218628" cy="298525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7704" t="34778" r="71364" b="28072"/>
            <a:stretch/>
          </p:blipFill>
          <p:spPr>
            <a:xfrm>
              <a:off x="4271212" y="3896018"/>
              <a:ext cx="1249371" cy="2122857"/>
            </a:xfrm>
            <a:prstGeom prst="rect">
              <a:avLst/>
            </a:prstGeom>
          </p:spPr>
        </p:pic>
      </p:grpSp>
      <p:sp>
        <p:nvSpPr>
          <p:cNvPr id="8" name="TextBox 7"/>
          <p:cNvSpPr txBox="1"/>
          <p:nvPr/>
        </p:nvSpPr>
        <p:spPr>
          <a:xfrm>
            <a:off x="10355332" y="6704690"/>
            <a:ext cx="2206229" cy="378565"/>
          </a:xfrm>
          <a:prstGeom prst="rect">
            <a:avLst/>
          </a:prstGeom>
          <a:noFill/>
        </p:spPr>
        <p:txBody>
          <a:bodyPr wrap="square" lIns="182880" tIns="146304" rIns="182880" bIns="146304" rtlCol="0">
            <a:spAutoFit/>
          </a:bodyPr>
          <a:lstStyle/>
          <a:p>
            <a:pPr defTabSz="932742">
              <a:lnSpc>
                <a:spcPct val="90000"/>
              </a:lnSpc>
              <a:spcAft>
                <a:spcPts val="600"/>
              </a:spcAft>
            </a:pPr>
            <a:r>
              <a:rPr lang="en-US" sz="600" dirty="0" smtClean="0">
                <a:solidFill>
                  <a:srgbClr val="505050">
                    <a:lumMod val="60000"/>
                    <a:lumOff val="40000"/>
                  </a:srgbClr>
                </a:solidFill>
              </a:rPr>
              <a:t>Screens simulated. See appendix disclaimer for details..</a:t>
            </a:r>
          </a:p>
        </p:txBody>
      </p:sp>
    </p:spTree>
    <p:extLst>
      <p:ext uri="{BB962C8B-B14F-4D97-AF65-F5344CB8AC3E}">
        <p14:creationId xmlns:p14="http://schemas.microsoft.com/office/powerpoint/2010/main" val="17702070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39504" y="1292747"/>
            <a:ext cx="8957466" cy="5468537"/>
            <a:chOff x="1738869" y="1292435"/>
            <a:chExt cx="8958736" cy="5469312"/>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99"/>
            <a:stretch/>
          </p:blipFill>
          <p:spPr>
            <a:xfrm>
              <a:off x="1738869" y="1292435"/>
              <a:ext cx="8958736" cy="546931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067" y="1651000"/>
              <a:ext cx="7571119" cy="4256426"/>
            </a:xfrm>
            <a:prstGeom prst="rect">
              <a:avLst/>
            </a:prstGeom>
          </p:spPr>
        </p:pic>
        <p:sp>
          <p:nvSpPr>
            <p:cNvPr id="18" name="Rectangle 17"/>
            <p:cNvSpPr/>
            <p:nvPr/>
          </p:nvSpPr>
          <p:spPr bwMode="auto">
            <a:xfrm>
              <a:off x="5035988" y="5891557"/>
              <a:ext cx="226107" cy="16383"/>
            </a:xfrm>
            <a:prstGeom prst="rect">
              <a:avLst/>
            </a:prstGeom>
            <a:solidFill>
              <a:srgbClr val="5DB2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511237" y="2032666"/>
              <a:ext cx="826573" cy="371523"/>
            </a:xfrm>
            <a:prstGeom prst="rect">
              <a:avLst/>
            </a:prstGeom>
            <a:noFill/>
          </p:spPr>
          <p:txBody>
            <a:bodyPr wrap="square" lIns="182854" tIns="146283" rIns="182854" bIns="146283" rtlCol="0">
              <a:spAutoFit/>
            </a:bodyPr>
            <a:lstStyle/>
            <a:p>
              <a:pPr defTabSz="932619">
                <a:lnSpc>
                  <a:spcPct val="90000"/>
                </a:lnSpc>
                <a:spcAft>
                  <a:spcPts val="600"/>
                </a:spcAft>
              </a:pPr>
              <a:r>
                <a:rPr lang="en-US" sz="549" spc="-10" dirty="0">
                  <a:gradFill>
                    <a:gsLst>
                      <a:gs pos="0">
                        <a:srgbClr val="686868"/>
                      </a:gs>
                      <a:gs pos="100000">
                        <a:srgbClr val="686868"/>
                      </a:gs>
                    </a:gsLst>
                    <a:lin ang="5400000" scaled="1"/>
                  </a:gradFill>
                  <a:latin typeface="Segoe UI Semibold" panose="020B0702040204020203" pitchFamily="34" charset="0"/>
                  <a:cs typeface="Segoe UI Semibold" panose="020B0702040204020203" pitchFamily="34" charset="0"/>
                </a:rPr>
                <a:t>Contoso, Ltd.</a:t>
              </a:r>
            </a:p>
          </p:txBody>
        </p:sp>
      </p:grpSp>
      <p:sp>
        <p:nvSpPr>
          <p:cNvPr id="15"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TextBox 6"/>
          <p:cNvSpPr txBox="1"/>
          <p:nvPr/>
        </p:nvSpPr>
        <p:spPr>
          <a:xfrm>
            <a:off x="7870637" y="2018113"/>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8x increase in purchases through carrier billing  </a:t>
            </a:r>
          </a:p>
        </p:txBody>
      </p:sp>
      <p:sp>
        <p:nvSpPr>
          <p:cNvPr id="13" name="TextBox 12"/>
          <p:cNvSpPr txBox="1"/>
          <p:nvPr/>
        </p:nvSpPr>
        <p:spPr>
          <a:xfrm>
            <a:off x="7870664" y="4467153"/>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Updated ad SDK with video ads and install tracking</a:t>
            </a:r>
          </a:p>
        </p:txBody>
      </p:sp>
      <p:sp>
        <p:nvSpPr>
          <p:cNvPr id="16" name="TextBox 15"/>
          <p:cNvSpPr txBox="1"/>
          <p:nvPr/>
        </p:nvSpPr>
        <p:spPr>
          <a:xfrm>
            <a:off x="7870664" y="3056027"/>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Subscriptions</a:t>
            </a:r>
          </a:p>
        </p:txBody>
      </p:sp>
      <p:sp>
        <p:nvSpPr>
          <p:cNvPr id="12" name="TextBox 11"/>
          <p:cNvSpPr txBox="1"/>
          <p:nvPr/>
        </p:nvSpPr>
        <p:spPr>
          <a:xfrm>
            <a:off x="7870664" y="3761591"/>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Affiliate referrals</a:t>
            </a:r>
          </a:p>
        </p:txBody>
      </p:sp>
    </p:spTree>
    <p:extLst>
      <p:ext uri="{BB962C8B-B14F-4D97-AF65-F5344CB8AC3E}">
        <p14:creationId xmlns:p14="http://schemas.microsoft.com/office/powerpoint/2010/main" val="2772280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1"/>
                                        </p:tgtEl>
                                      </p:cBhvr>
                                      <p:by x="85000" y="85000"/>
                                    </p:animScale>
                                  </p:childTnLst>
                                </p:cTn>
                              </p:par>
                              <p:par>
                                <p:cTn id="7" presetID="35" presetClass="path" presetSubtype="0" accel="50000" decel="50000" fill="hold" nodeType="withEffect">
                                  <p:stCondLst>
                                    <p:cond delay="0"/>
                                  </p:stCondLst>
                                  <p:childTnLst>
                                    <p:animMotion origin="layout" path="M 0 1.24376E-6 L -0.16518 1.24376E-6 " pathEditMode="relative" rAng="0" ptsTypes="AA">
                                      <p:cBhvr>
                                        <p:cTn id="8" dur="1000" fill="hold"/>
                                        <p:tgtEl>
                                          <p:spTgt spid="11"/>
                                        </p:tgtEl>
                                        <p:attrNameLst>
                                          <p:attrName>ppt_x</p:attrName>
                                          <p:attrName>ppt_y</p:attrName>
                                        </p:attrNameLst>
                                      </p:cBhvr>
                                      <p:rCtr x="-8259" y="0"/>
                                    </p:animMotion>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63" presetClass="path" presetSubtype="0" decel="100000" fill="hold" grpId="1" nodeType="withEffect">
                                  <p:stCondLst>
                                    <p:cond delay="500"/>
                                  </p:stCondLst>
                                  <p:childTnLst>
                                    <p:animMotion origin="layout" path="M -2.54532E-6 -3.16387E-6 L -0.0979 0.00046 " pathEditMode="relative" rAng="0" ptsTypes="AA">
                                      <p:cBhvr>
                                        <p:cTn id="13" dur="750" spd="-100000" fill="hold"/>
                                        <p:tgtEl>
                                          <p:spTgt spid="7"/>
                                        </p:tgtEl>
                                        <p:attrNameLst>
                                          <p:attrName>ppt_x</p:attrName>
                                          <p:attrName>ppt_y</p:attrName>
                                        </p:attrNameLst>
                                      </p:cBhvr>
                                      <p:rCtr x="-4902" y="23"/>
                                    </p:animMotion>
                                  </p:childTnLst>
                                </p:cTn>
                              </p:par>
                              <p:par>
                                <p:cTn id="14" presetID="10" presetClass="entr" presetSubtype="0"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par>
                                <p:cTn id="17" presetID="63" presetClass="path" presetSubtype="0" decel="100000" fill="hold" grpId="1" nodeType="withEffect">
                                  <p:stCondLst>
                                    <p:cond delay="500"/>
                                  </p:stCondLst>
                                  <p:childTnLst>
                                    <p:animMotion origin="layout" path="M 4.87873E-6 5.22015E-7 L -0.09791 0.00045 " pathEditMode="relative" rAng="0" ptsTypes="AA">
                                      <p:cBhvr>
                                        <p:cTn id="18" dur="750" spd="-100000" fill="hold"/>
                                        <p:tgtEl>
                                          <p:spTgt spid="13"/>
                                        </p:tgtEl>
                                        <p:attrNameLst>
                                          <p:attrName>ppt_x</p:attrName>
                                          <p:attrName>ppt_y</p:attrName>
                                        </p:attrNameLst>
                                      </p:cBhvr>
                                      <p:rCtr x="-4902" y="23"/>
                                    </p:animMotion>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50"/>
                                        <p:tgtEl>
                                          <p:spTgt spid="16"/>
                                        </p:tgtEl>
                                      </p:cBhvr>
                                    </p:animEffect>
                                  </p:childTnLst>
                                </p:cTn>
                              </p:par>
                              <p:par>
                                <p:cTn id="22" presetID="63" presetClass="path" presetSubtype="0" decel="100000" fill="hold" grpId="1" nodeType="withEffect">
                                  <p:stCondLst>
                                    <p:cond delay="500"/>
                                  </p:stCondLst>
                                  <p:childTnLst>
                                    <p:animMotion origin="layout" path="M -2.54532E-6 -1.10758E-6 L -0.0979 0.00046 " pathEditMode="relative" rAng="0" ptsTypes="AA">
                                      <p:cBhvr>
                                        <p:cTn id="23" dur="750" spd="-100000" fill="hold"/>
                                        <p:tgtEl>
                                          <p:spTgt spid="16"/>
                                        </p:tgtEl>
                                        <p:attrNameLst>
                                          <p:attrName>ppt_x</p:attrName>
                                          <p:attrName>ppt_y</p:attrName>
                                        </p:attrNameLst>
                                      </p:cBhvr>
                                      <p:rCtr x="-4902" y="23"/>
                                    </p:animMotion>
                                  </p:childTnLst>
                                </p:cTn>
                              </p:par>
                              <p:par>
                                <p:cTn id="24" presetID="10" presetClass="entr" presetSubtype="0" fill="hold" grpId="0"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par>
                                <p:cTn id="27" presetID="63" presetClass="path" presetSubtype="0" decel="100000" fill="hold" grpId="1" nodeType="withEffect">
                                  <p:stCondLst>
                                    <p:cond delay="500"/>
                                  </p:stCondLst>
                                  <p:childTnLst>
                                    <p:animMotion origin="layout" path="M -2.54532E-6 -1.10758E-6 L -0.0979 0.00046 " pathEditMode="relative" rAng="0" ptsTypes="AA">
                                      <p:cBhvr>
                                        <p:cTn id="28" dur="750" spd="-100000" fill="hold"/>
                                        <p:tgtEl>
                                          <p:spTgt spid="12"/>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P spid="13" grpId="1"/>
      <p:bldP spid="16" grpId="0"/>
      <p:bldP spid="16" grpId="1"/>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6526822" y="231205"/>
            <a:ext cx="4028936" cy="1045950"/>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8"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nvGrpSpPr>
          <p:cNvPr id="3" name="Group 2" hidden="1"/>
          <p:cNvGrpSpPr/>
          <p:nvPr/>
        </p:nvGrpSpPr>
        <p:grpSpPr>
          <a:xfrm>
            <a:off x="2130647" y="260887"/>
            <a:ext cx="8412308" cy="1045950"/>
            <a:chOff x="3531696" y="1276861"/>
            <a:chExt cx="8413502" cy="1046098"/>
          </a:xfrm>
        </p:grpSpPr>
        <p:sp>
          <p:nvSpPr>
            <p:cNvPr id="56" name="TextBox 55"/>
            <p:cNvSpPr txBox="1"/>
            <p:nvPr/>
          </p:nvSpPr>
          <p:spPr>
            <a:xfrm>
              <a:off x="7915690" y="1276861"/>
              <a:ext cx="4029508" cy="1046098"/>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9" name="Windows Store"/>
            <p:cNvSpPr>
              <a:spLocks noEditPoints="1"/>
            </p:cNvSpPr>
            <p:nvPr/>
          </p:nvSpPr>
          <p:spPr bwMode="auto">
            <a:xfrm>
              <a:off x="3531696" y="1508562"/>
              <a:ext cx="4371188" cy="516282"/>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71" y="1700278"/>
            <a:ext cx="7616527" cy="4647635"/>
          </a:xfrm>
          <a:prstGeom prst="rect">
            <a:avLst/>
          </a:prstGeom>
        </p:spPr>
      </p:pic>
      <p:grpSp>
        <p:nvGrpSpPr>
          <p:cNvPr id="13" name="Group 12"/>
          <p:cNvGrpSpPr/>
          <p:nvPr/>
        </p:nvGrpSpPr>
        <p:grpSpPr>
          <a:xfrm>
            <a:off x="890394" y="2330199"/>
            <a:ext cx="6442259" cy="3107015"/>
            <a:chOff x="889636" y="2330033"/>
            <a:chExt cx="6443173" cy="3107456"/>
          </a:xfrm>
        </p:grpSpPr>
        <p:sp>
          <p:nvSpPr>
            <p:cNvPr id="12" name="Rectangle 11"/>
            <p:cNvSpPr/>
            <p:nvPr/>
          </p:nvSpPr>
          <p:spPr bwMode="auto">
            <a:xfrm>
              <a:off x="2781300" y="2423756"/>
              <a:ext cx="861060" cy="102870"/>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89636" y="2330033"/>
              <a:ext cx="6443173" cy="3107456"/>
              <a:chOff x="880758" y="2327274"/>
              <a:chExt cx="6443173" cy="310745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58" y="2327274"/>
                <a:ext cx="6443173" cy="3107456"/>
              </a:xfrm>
              <a:prstGeom prst="rect">
                <a:avLst/>
              </a:prstGeom>
            </p:spPr>
          </p:pic>
          <p:grpSp>
            <p:nvGrpSpPr>
              <p:cNvPr id="10" name="Group 9"/>
              <p:cNvGrpSpPr/>
              <p:nvPr/>
            </p:nvGrpSpPr>
            <p:grpSpPr>
              <a:xfrm>
                <a:off x="985289" y="2400300"/>
                <a:ext cx="266699" cy="146494"/>
                <a:chOff x="985289" y="2400300"/>
                <a:chExt cx="266699" cy="146494"/>
              </a:xfrm>
            </p:grpSpPr>
            <p:sp>
              <p:nvSpPr>
                <p:cNvPr id="9" name="Rectangle 8"/>
                <p:cNvSpPr/>
                <p:nvPr/>
              </p:nvSpPr>
              <p:spPr bwMode="auto">
                <a:xfrm>
                  <a:off x="1022351" y="2400300"/>
                  <a:ext cx="217488" cy="52388"/>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022351" y="2519362"/>
                  <a:ext cx="217488" cy="2743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985289"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199601"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94" name="TextBox 93"/>
          <p:cNvSpPr txBox="1"/>
          <p:nvPr/>
        </p:nvSpPr>
        <p:spPr>
          <a:xfrm>
            <a:off x="7870637" y="2475319"/>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Same experience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for end users</a:t>
            </a:r>
          </a:p>
        </p:txBody>
      </p:sp>
      <p:sp>
        <p:nvSpPr>
          <p:cNvPr id="95" name="TextBox 94"/>
          <p:cNvSpPr txBox="1"/>
          <p:nvPr/>
        </p:nvSpPr>
        <p:spPr>
          <a:xfrm>
            <a:off x="7870637" y="3453987"/>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Highlight consumer apps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 private LOB apps</a:t>
            </a:r>
          </a:p>
        </p:txBody>
      </p:sp>
      <p:sp>
        <p:nvSpPr>
          <p:cNvPr id="96" name="TextBox 95"/>
          <p:cNvSpPr txBox="1"/>
          <p:nvPr/>
        </p:nvSpPr>
        <p:spPr>
          <a:xfrm>
            <a:off x="7870637" y="4432656"/>
            <a:ext cx="4370816"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Business payment methods</a:t>
            </a:r>
          </a:p>
        </p:txBody>
      </p:sp>
    </p:spTree>
    <p:extLst>
      <p:ext uri="{BB962C8B-B14F-4D97-AF65-F5344CB8AC3E}">
        <p14:creationId xmlns:p14="http://schemas.microsoft.com/office/powerpoint/2010/main" val="24790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 3.50885E-6 L -0.15458 3.50885E-6 " pathEditMode="relative" rAng="0" ptsTypes="AA">
                                      <p:cBhvr>
                                        <p:cTn id="6" dur="750" fill="hold"/>
                                        <p:tgtEl>
                                          <p:spTgt spid="58"/>
                                        </p:tgtEl>
                                        <p:attrNameLst>
                                          <p:attrName>ppt_x</p:attrName>
                                          <p:attrName>ppt_y</p:attrName>
                                        </p:attrNameLst>
                                      </p:cBhvr>
                                      <p:rCtr x="-7736" y="0"/>
                                    </p:animMotion>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750"/>
                                        <p:tgtEl>
                                          <p:spTgt spid="13"/>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250"/>
                                        <p:tgtEl>
                                          <p:spTgt spid="52"/>
                                        </p:tgtEl>
                                      </p:cBhvr>
                                    </p:animEffect>
                                  </p:childTnLst>
                                </p:cTn>
                              </p:par>
                              <p:par>
                                <p:cTn id="13" presetID="63" presetClass="path" presetSubtype="0" decel="100000" fill="hold" grpId="1" nodeType="withEffect">
                                  <p:stCondLst>
                                    <p:cond delay="0"/>
                                  </p:stCondLst>
                                  <p:childTnLst>
                                    <p:animMotion origin="layout" path="M -6.38244E-8 -5.71947E-7 L -0.09791 0.00045 " pathEditMode="relative" rAng="0" ptsTypes="AA">
                                      <p:cBhvr>
                                        <p:cTn id="14" dur="750" spd="-100000" fill="hold"/>
                                        <p:tgtEl>
                                          <p:spTgt spid="52"/>
                                        </p:tgtEl>
                                        <p:attrNameLst>
                                          <p:attrName>ppt_x</p:attrName>
                                          <p:attrName>ppt_y</p:attrName>
                                        </p:attrNameLst>
                                      </p:cBhvr>
                                      <p:rCtr x="-4902" y="23"/>
                                    </p:animMotion>
                                  </p:childTnLst>
                                </p:cTn>
                              </p:par>
                              <p:par>
                                <p:cTn id="15" presetID="10" presetClass="entr" presetSubtype="0" fill="hold" grpId="0" nodeType="withEffect">
                                  <p:stCondLst>
                                    <p:cond delay="75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250"/>
                                        <p:tgtEl>
                                          <p:spTgt spid="94"/>
                                        </p:tgtEl>
                                      </p:cBhvr>
                                    </p:animEffect>
                                  </p:childTnLst>
                                </p:cTn>
                              </p:par>
                              <p:par>
                                <p:cTn id="18" presetID="63" presetClass="path" presetSubtype="0" decel="100000" fill="hold" grpId="1" nodeType="withEffect">
                                  <p:stCondLst>
                                    <p:cond delay="500"/>
                                  </p:stCondLst>
                                  <p:childTnLst>
                                    <p:animMotion origin="layout" path="M -2.54532E-6 1.42533E-6 L -0.0979 0.00045 " pathEditMode="relative" rAng="0" ptsTypes="AA">
                                      <p:cBhvr>
                                        <p:cTn id="19" dur="750" spd="-100000" fill="hold"/>
                                        <p:tgtEl>
                                          <p:spTgt spid="94"/>
                                        </p:tgtEl>
                                        <p:attrNameLst>
                                          <p:attrName>ppt_x</p:attrName>
                                          <p:attrName>ppt_y</p:attrName>
                                        </p:attrNameLst>
                                      </p:cBhvr>
                                      <p:rCtr x="-4902" y="23"/>
                                    </p:animMotion>
                                  </p:childTnLst>
                                </p:cTn>
                              </p:par>
                              <p:par>
                                <p:cTn id="20" presetID="10" presetClass="entr" presetSubtype="0" fill="hold" grpId="0" nodeType="withEffect">
                                  <p:stCondLst>
                                    <p:cond delay="75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250"/>
                                        <p:tgtEl>
                                          <p:spTgt spid="95"/>
                                        </p:tgtEl>
                                      </p:cBhvr>
                                    </p:animEffect>
                                  </p:childTnLst>
                                </p:cTn>
                              </p:par>
                              <p:par>
                                <p:cTn id="23" presetID="63" presetClass="path" presetSubtype="0" decel="100000" fill="hold" grpId="1" nodeType="withEffect">
                                  <p:stCondLst>
                                    <p:cond delay="500"/>
                                  </p:stCondLst>
                                  <p:childTnLst>
                                    <p:animMotion origin="layout" path="M 4.87873E-6 -4.88879E-6 L -0.09791 0.00046 " pathEditMode="relative" rAng="0" ptsTypes="AA">
                                      <p:cBhvr>
                                        <p:cTn id="24" dur="750" spd="-100000" fill="hold"/>
                                        <p:tgtEl>
                                          <p:spTgt spid="95"/>
                                        </p:tgtEl>
                                        <p:attrNameLst>
                                          <p:attrName>ppt_x</p:attrName>
                                          <p:attrName>ppt_y</p:attrName>
                                        </p:attrNameLst>
                                      </p:cBhvr>
                                      <p:rCtr x="-4902" y="23"/>
                                    </p:animMotion>
                                  </p:childTnLst>
                                </p:cTn>
                              </p:par>
                              <p:par>
                                <p:cTn id="25" presetID="10" presetClass="entr" presetSubtype="0" fill="hold" grpId="0" nodeType="withEffect">
                                  <p:stCondLst>
                                    <p:cond delay="7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250"/>
                                        <p:tgtEl>
                                          <p:spTgt spid="96"/>
                                        </p:tgtEl>
                                      </p:cBhvr>
                                    </p:animEffect>
                                  </p:childTnLst>
                                </p:cTn>
                              </p:par>
                              <p:par>
                                <p:cTn id="28" presetID="63" presetClass="path" presetSubtype="0" decel="100000" fill="hold" grpId="1" nodeType="withEffect">
                                  <p:stCondLst>
                                    <p:cond delay="500"/>
                                  </p:stCondLst>
                                  <p:childTnLst>
                                    <p:animMotion origin="layout" path="M -4.58259E-6 -6.35497E-8 L -0.0979 0.00045 " pathEditMode="relative" rAng="0" ptsTypes="AA">
                                      <p:cBhvr>
                                        <p:cTn id="29" dur="750" spd="-100000" fill="hold"/>
                                        <p:tgtEl>
                                          <p:spTgt spid="96"/>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8" grpId="0" animBg="1"/>
      <p:bldP spid="94" grpId="0"/>
      <p:bldP spid="94" grpId="1"/>
      <p:bldP spid="95" grpId="0"/>
      <p:bldP spid="95" grpId="1"/>
      <p:bldP spid="96" grpId="0"/>
      <p:bldP spid="9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8"/>
          </p:nvPr>
        </p:nvSpPr>
        <p:spPr>
          <a:xfrm>
            <a:off x="275477" y="396953"/>
            <a:ext cx="5728368" cy="5486400"/>
          </a:xfrm>
        </p:spPr>
        <p:txBody>
          <a:bodyPr/>
          <a:lstStyle/>
          <a:p>
            <a:r>
              <a:rPr lang="en-US" dirty="0" smtClean="0"/>
              <a:t>Microsoft Edge</a:t>
            </a:r>
          </a:p>
          <a:p>
            <a:pPr lvl="2"/>
            <a:endParaRPr lang="en-US" sz="2720" spc="-67" dirty="0"/>
          </a:p>
          <a:p>
            <a:pPr marL="4858" lvl="2" indent="0">
              <a:buNone/>
            </a:pPr>
            <a:r>
              <a:rPr lang="en-US" sz="2720" spc="-67" dirty="0"/>
              <a:t>Great new default web browser and rendering engine across all Windows 10 devices </a:t>
            </a:r>
          </a:p>
          <a:p>
            <a:pPr marL="4858" lvl="2" indent="0">
              <a:buNone/>
            </a:pPr>
            <a:endParaRPr lang="en-US" sz="2720" spc="-67" dirty="0"/>
          </a:p>
          <a:p>
            <a:pPr marL="4858" lvl="2" indent="0">
              <a:buNone/>
            </a:pPr>
            <a:r>
              <a:rPr lang="en-US" sz="2720" spc="-67" dirty="0"/>
              <a:t>Only browser with Cortana, to get more done on the web</a:t>
            </a:r>
          </a:p>
          <a:p>
            <a:pPr marL="4858" lvl="2" indent="0">
              <a:buNone/>
            </a:pPr>
            <a:endParaRPr lang="en-US" sz="2720" spc="-67" dirty="0"/>
          </a:p>
          <a:p>
            <a:pPr marL="4858" lvl="2" indent="0">
              <a:buNone/>
            </a:pPr>
            <a:r>
              <a:rPr lang="en-US" sz="2720" spc="-67" dirty="0"/>
              <a:t>Distraction-free, offline reading </a:t>
            </a:r>
            <a:br>
              <a:rPr lang="en-US" sz="2720" spc="-67" dirty="0"/>
            </a:br>
            <a:r>
              <a:rPr lang="en-US" sz="2720" spc="-67" dirty="0"/>
              <a:t>Built-in note-taking and sharing</a:t>
            </a:r>
            <a:endParaRPr lang="en-US" sz="2720" dirty="0"/>
          </a:p>
        </p:txBody>
      </p:sp>
      <p:pic>
        <p:nvPicPr>
          <p:cNvPr id="8" name="Content Placeholder 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218237" y="2087991"/>
            <a:ext cx="5943188" cy="3338815"/>
          </a:xfrm>
          <a:prstGeom prst="rect">
            <a:avLst/>
          </a:prstGeom>
          <a:noFill/>
          <a:ln>
            <a:noFill/>
          </a:ln>
        </p:spPr>
      </p:pic>
      <p:sp>
        <p:nvSpPr>
          <p:cNvPr id="7" name="Text Placeholder 6"/>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867914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pPr>
              <a:defRPr/>
            </a:pPr>
            <a:r>
              <a:rPr sz="5400" smtClean="0">
                <a:latin typeface="Segoe UI Light"/>
              </a:rPr>
              <a:t>Windows Browser Roadmap</a:t>
            </a:r>
            <a:endParaRPr sz="5400">
              <a:latin typeface="Segoe UI Light"/>
            </a:endParaRPr>
          </a:p>
        </p:txBody>
      </p:sp>
      <p:graphicFrame>
        <p:nvGraphicFramePr>
          <p:cNvPr id="33" name="Diagram 32"/>
          <p:cNvGraphicFramePr/>
          <p:nvPr>
            <p:extLst/>
          </p:nvPr>
        </p:nvGraphicFramePr>
        <p:xfrm>
          <a:off x="375222" y="1419526"/>
          <a:ext cx="11743260" cy="274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4" name="Diagram 33"/>
          <p:cNvGraphicFramePr/>
          <p:nvPr>
            <p:extLst/>
          </p:nvPr>
        </p:nvGraphicFramePr>
        <p:xfrm>
          <a:off x="375222" y="5736195"/>
          <a:ext cx="11743260" cy="274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5" name="Group 34"/>
          <p:cNvGrpSpPr/>
          <p:nvPr/>
        </p:nvGrpSpPr>
        <p:grpSpPr>
          <a:xfrm>
            <a:off x="375221" y="3556032"/>
            <a:ext cx="6532263" cy="457200"/>
            <a:chOff x="375221" y="3753847"/>
            <a:chExt cx="6532263" cy="457200"/>
          </a:xfrm>
        </p:grpSpPr>
        <p:sp>
          <p:nvSpPr>
            <p:cNvPr id="36" name="Rectangle 35"/>
            <p:cNvSpPr/>
            <p:nvPr/>
          </p:nvSpPr>
          <p:spPr bwMode="auto">
            <a:xfrm>
              <a:off x="375221" y="3753847"/>
              <a:ext cx="6492240" cy="4572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Windows 8</a:t>
              </a:r>
            </a:p>
          </p:txBody>
        </p:sp>
        <p:sp>
          <p:nvSpPr>
            <p:cNvPr id="37" name="Rectangle 36"/>
            <p:cNvSpPr/>
            <p:nvPr/>
          </p:nvSpPr>
          <p:spPr bwMode="auto">
            <a:xfrm>
              <a:off x="6816044" y="3753847"/>
              <a:ext cx="91440" cy="457200"/>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Pentagon 37"/>
            <p:cNvSpPr/>
            <p:nvPr/>
          </p:nvSpPr>
          <p:spPr>
            <a:xfrm>
              <a:off x="3913631" y="3845287"/>
              <a:ext cx="286207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10</a:t>
              </a:r>
            </a:p>
          </p:txBody>
        </p:sp>
      </p:grpSp>
      <p:grpSp>
        <p:nvGrpSpPr>
          <p:cNvPr id="39" name="Group 38"/>
          <p:cNvGrpSpPr/>
          <p:nvPr/>
        </p:nvGrpSpPr>
        <p:grpSpPr>
          <a:xfrm>
            <a:off x="375221" y="4117257"/>
            <a:ext cx="11743260" cy="457200"/>
            <a:chOff x="375222" y="4309181"/>
            <a:chExt cx="11743260" cy="457200"/>
          </a:xfrm>
        </p:grpSpPr>
        <p:grpSp>
          <p:nvGrpSpPr>
            <p:cNvPr id="40" name="Group 39"/>
            <p:cNvGrpSpPr/>
            <p:nvPr/>
          </p:nvGrpSpPr>
          <p:grpSpPr>
            <a:xfrm>
              <a:off x="375222" y="4309181"/>
              <a:ext cx="11743260" cy="457200"/>
              <a:chOff x="420943" y="4380731"/>
              <a:chExt cx="11743260" cy="457200"/>
            </a:xfrm>
          </p:grpSpPr>
          <p:sp>
            <p:nvSpPr>
              <p:cNvPr id="42" name="Rectangle 41"/>
              <p:cNvSpPr/>
              <p:nvPr/>
            </p:nvSpPr>
            <p:spPr bwMode="auto">
              <a:xfrm>
                <a:off x="420943" y="4380731"/>
                <a:ext cx="11743260" cy="45720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Windows 8.1</a:t>
                </a:r>
              </a:p>
            </p:txBody>
          </p:sp>
          <p:sp>
            <p:nvSpPr>
              <p:cNvPr id="43" name="Pentagon 42"/>
              <p:cNvSpPr/>
              <p:nvPr/>
            </p:nvSpPr>
            <p:spPr>
              <a:xfrm>
                <a:off x="4709159" y="4472171"/>
                <a:ext cx="7455043" cy="274320"/>
              </a:xfrm>
              <a:prstGeom prst="homePlate">
                <a:avLst/>
              </a:prstGeom>
              <a:solidFill>
                <a:srgbClr val="FFFFFF"/>
              </a:solidFill>
              <a:ln w="10795" cap="flat" cmpd="sng" algn="ctr">
                <a:solidFill>
                  <a:srgbClr val="5C2D91"/>
                </a:solid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grpSp>
        <p:sp>
          <p:nvSpPr>
            <p:cNvPr id="41" name="Chevron 40"/>
            <p:cNvSpPr/>
            <p:nvPr/>
          </p:nvSpPr>
          <p:spPr>
            <a:xfrm>
              <a:off x="11759609" y="4400621"/>
              <a:ext cx="358872" cy="274320"/>
            </a:xfrm>
            <a:prstGeom prst="chevron">
              <a:avLst/>
            </a:prstGeom>
            <a:solidFill>
              <a:srgbClr val="FFFFFF"/>
            </a:solidFill>
            <a:ln w="10795" cap="flat" cmpd="sng" algn="ctr">
              <a:solidFill>
                <a:srgbClr val="5C2D91"/>
              </a:solidFill>
              <a:prstDash val="solid"/>
            </a:ln>
            <a:effectLst/>
          </p:spPr>
        </p:sp>
      </p:grpSp>
      <p:grpSp>
        <p:nvGrpSpPr>
          <p:cNvPr id="44" name="Group 43"/>
          <p:cNvGrpSpPr/>
          <p:nvPr/>
        </p:nvGrpSpPr>
        <p:grpSpPr>
          <a:xfrm>
            <a:off x="375221" y="1988967"/>
            <a:ext cx="11743260" cy="1463040"/>
            <a:chOff x="375221" y="1778150"/>
            <a:chExt cx="11743260" cy="1463040"/>
          </a:xfrm>
        </p:grpSpPr>
        <p:sp>
          <p:nvSpPr>
            <p:cNvPr id="45" name="Rectangle 44"/>
            <p:cNvSpPr/>
            <p:nvPr/>
          </p:nvSpPr>
          <p:spPr bwMode="auto">
            <a:xfrm>
              <a:off x="375221" y="1778150"/>
              <a:ext cx="11743260" cy="1463040"/>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defRPr/>
              </a:pPr>
              <a:r>
                <a:rPr lang="en-US" sz="2800" kern="0" spc="-100" dirty="0" smtClean="0">
                  <a:gradFill>
                    <a:gsLst>
                      <a:gs pos="0">
                        <a:srgbClr val="FFFFFF"/>
                      </a:gs>
                      <a:gs pos="100000">
                        <a:srgbClr val="FFFFFF"/>
                      </a:gs>
                    </a:gsLst>
                    <a:lin ang="5400000" scaled="0"/>
                  </a:gradFill>
                  <a:ea typeface="Segoe UI" pitchFamily="34" charset="0"/>
                  <a:cs typeface="Segoe UI" pitchFamily="34" charset="0"/>
                </a:rPr>
                <a:t>Windows 7</a:t>
              </a:r>
            </a:p>
          </p:txBody>
        </p:sp>
        <p:sp>
          <p:nvSpPr>
            <p:cNvPr id="46" name="Rectangle 45"/>
            <p:cNvSpPr/>
            <p:nvPr/>
          </p:nvSpPr>
          <p:spPr bwMode="auto">
            <a:xfrm>
              <a:off x="6816044" y="1877311"/>
              <a:ext cx="91440" cy="1005840"/>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7034386" y="1928645"/>
              <a:ext cx="4957192" cy="849463"/>
            </a:xfrm>
            <a:prstGeom prst="rect">
              <a:avLst/>
            </a:prstGeom>
            <a:noFill/>
            <a:ln>
              <a:noFill/>
            </a:ln>
          </p:spPr>
          <p:txBody>
            <a:bodyPr wrap="square" lIns="182880" tIns="146304" rIns="182880" bIns="146304" rtlCol="0">
              <a:spAutoFit/>
            </a:bodyPr>
            <a:lstStyle/>
            <a:p>
              <a:pPr defTabSz="914400">
                <a:lnSpc>
                  <a:spcPct val="90000"/>
                </a:lnSpc>
                <a:spcAft>
                  <a:spcPts val="600"/>
                </a:spcAft>
                <a:defRPr/>
              </a:pPr>
              <a:r>
                <a:rPr lang="en-US" sz="2000" kern="0" dirty="0" smtClean="0">
                  <a:gradFill>
                    <a:gsLst>
                      <a:gs pos="2917">
                        <a:srgbClr val="FFFFFF"/>
                      </a:gs>
                      <a:gs pos="30000">
                        <a:srgbClr val="FFFFFF"/>
                      </a:gs>
                    </a:gsLst>
                    <a:lin ang="5400000" scaled="0"/>
                  </a:gradFill>
                </a:rPr>
                <a:t>Starting January 12, 2016, only the most recent version of IE will be supported</a:t>
              </a:r>
            </a:p>
          </p:txBody>
        </p:sp>
        <p:grpSp>
          <p:nvGrpSpPr>
            <p:cNvPr id="48" name="Group 47"/>
            <p:cNvGrpSpPr/>
            <p:nvPr/>
          </p:nvGrpSpPr>
          <p:grpSpPr>
            <a:xfrm>
              <a:off x="375222" y="1887494"/>
              <a:ext cx="10506136" cy="1260489"/>
              <a:chOff x="375222" y="1887494"/>
              <a:chExt cx="10506136" cy="1260489"/>
            </a:xfrm>
          </p:grpSpPr>
          <p:sp>
            <p:nvSpPr>
              <p:cNvPr id="49" name="Pentagon 48"/>
              <p:cNvSpPr/>
              <p:nvPr/>
            </p:nvSpPr>
            <p:spPr>
              <a:xfrm>
                <a:off x="375222" y="1887494"/>
                <a:ext cx="6400481"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8</a:t>
                </a:r>
              </a:p>
            </p:txBody>
          </p:sp>
          <p:sp>
            <p:nvSpPr>
              <p:cNvPr id="50" name="Pentagon 49"/>
              <p:cNvSpPr/>
              <p:nvPr/>
            </p:nvSpPr>
            <p:spPr>
              <a:xfrm>
                <a:off x="2450591" y="2216217"/>
                <a:ext cx="432511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9</a:t>
                </a:r>
              </a:p>
            </p:txBody>
          </p:sp>
          <p:sp>
            <p:nvSpPr>
              <p:cNvPr id="51" name="Pentagon 50"/>
              <p:cNvSpPr/>
              <p:nvPr/>
            </p:nvSpPr>
            <p:spPr>
              <a:xfrm>
                <a:off x="4846637" y="2873663"/>
                <a:ext cx="6034721"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sp>
            <p:nvSpPr>
              <p:cNvPr id="52" name="Pentagon 51"/>
              <p:cNvSpPr/>
              <p:nvPr/>
            </p:nvSpPr>
            <p:spPr>
              <a:xfrm>
                <a:off x="3913631" y="2544940"/>
                <a:ext cx="286207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10</a:t>
                </a:r>
              </a:p>
            </p:txBody>
          </p:sp>
        </p:grpSp>
      </p:grpSp>
      <p:grpSp>
        <p:nvGrpSpPr>
          <p:cNvPr id="53" name="Group 52"/>
          <p:cNvGrpSpPr/>
          <p:nvPr/>
        </p:nvGrpSpPr>
        <p:grpSpPr>
          <a:xfrm>
            <a:off x="375221" y="4678482"/>
            <a:ext cx="11743815" cy="731520"/>
            <a:chOff x="375221" y="5159013"/>
            <a:chExt cx="11743815" cy="731520"/>
          </a:xfrm>
        </p:grpSpPr>
        <p:sp>
          <p:nvSpPr>
            <p:cNvPr id="54" name="Rectangle 53"/>
            <p:cNvSpPr/>
            <p:nvPr/>
          </p:nvSpPr>
          <p:spPr bwMode="auto">
            <a:xfrm>
              <a:off x="375221" y="5159013"/>
              <a:ext cx="11743260" cy="73152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800" kern="0" spc="-100" dirty="0" smtClean="0">
                  <a:gradFill>
                    <a:gsLst>
                      <a:gs pos="0">
                        <a:srgbClr val="FFFFFF"/>
                      </a:gs>
                      <a:gs pos="100000">
                        <a:srgbClr val="FFFFFF"/>
                      </a:gs>
                    </a:gsLst>
                    <a:lin ang="5400000" scaled="0"/>
                  </a:gradFill>
                  <a:ea typeface="Segoe UI" pitchFamily="34" charset="0"/>
                  <a:cs typeface="Segoe UI" pitchFamily="34" charset="0"/>
                </a:rPr>
                <a:t>Windows 10</a:t>
              </a:r>
            </a:p>
          </p:txBody>
        </p:sp>
        <p:grpSp>
          <p:nvGrpSpPr>
            <p:cNvPr id="55" name="Group 54"/>
            <p:cNvGrpSpPr/>
            <p:nvPr/>
          </p:nvGrpSpPr>
          <p:grpSpPr>
            <a:xfrm>
              <a:off x="6419088" y="5230318"/>
              <a:ext cx="5699948" cy="274320"/>
              <a:chOff x="6419088" y="5216871"/>
              <a:chExt cx="5699948" cy="274320"/>
            </a:xfrm>
          </p:grpSpPr>
          <p:sp>
            <p:nvSpPr>
              <p:cNvPr id="59" name="Pentagon 58"/>
              <p:cNvSpPr/>
              <p:nvPr/>
            </p:nvSpPr>
            <p:spPr>
              <a:xfrm>
                <a:off x="6419088" y="5216871"/>
                <a:ext cx="5699394" cy="274320"/>
              </a:xfrm>
              <a:prstGeom prst="homePlate">
                <a:avLst/>
              </a:prstGeom>
              <a:solidFill>
                <a:srgbClr val="FFFFFF"/>
              </a:solidFill>
              <a:ln w="10795" cap="flat" cmpd="sng" algn="ctr">
                <a:solidFill>
                  <a:srgbClr val="002050"/>
                </a:solid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sp>
            <p:nvSpPr>
              <p:cNvPr id="60" name="Chevron 59"/>
              <p:cNvSpPr/>
              <p:nvPr/>
            </p:nvSpPr>
            <p:spPr>
              <a:xfrm>
                <a:off x="11760164" y="5216871"/>
                <a:ext cx="358872" cy="274320"/>
              </a:xfrm>
              <a:prstGeom prst="chevron">
                <a:avLst/>
              </a:prstGeom>
              <a:solidFill>
                <a:srgbClr val="FFFFFF"/>
              </a:solidFill>
              <a:ln w="10795" cap="flat" cmpd="sng" algn="ctr">
                <a:solidFill>
                  <a:srgbClr val="002050"/>
                </a:solidFill>
                <a:prstDash val="solid"/>
              </a:ln>
              <a:effectLst/>
            </p:spPr>
          </p:sp>
        </p:grpSp>
        <p:grpSp>
          <p:nvGrpSpPr>
            <p:cNvPr id="56" name="Group 55"/>
            <p:cNvGrpSpPr/>
            <p:nvPr/>
          </p:nvGrpSpPr>
          <p:grpSpPr>
            <a:xfrm>
              <a:off x="6419088" y="5547586"/>
              <a:ext cx="5699948" cy="274320"/>
              <a:chOff x="6419088" y="5534139"/>
              <a:chExt cx="5699948" cy="274320"/>
            </a:xfrm>
          </p:grpSpPr>
          <p:sp>
            <p:nvSpPr>
              <p:cNvPr id="57" name="Pentagon 56"/>
              <p:cNvSpPr/>
              <p:nvPr/>
            </p:nvSpPr>
            <p:spPr>
              <a:xfrm>
                <a:off x="6419088" y="5534139"/>
                <a:ext cx="5699394" cy="274320"/>
              </a:xfrm>
              <a:prstGeom prst="homePlate">
                <a:avLst/>
              </a:prstGeom>
              <a:solidFill>
                <a:srgbClr val="FFFFFF"/>
              </a:solidFill>
              <a:ln w="10795" cap="flat" cmpd="sng" algn="ctr">
                <a:solidFill>
                  <a:srgbClr val="002050"/>
                </a:solidFill>
                <a:prstDash val="solid"/>
              </a:ln>
              <a:effectLst/>
            </p:spPr>
            <p:txBody>
              <a:bodyPr rtlCol="0" anchor="ctr"/>
              <a:lstStyle/>
              <a:p>
                <a:pPr algn="ctr" defTabSz="914003">
                  <a:defRPr/>
                </a:pPr>
                <a:r>
                  <a:rPr lang="en-US" kern="0" dirty="0" smtClean="0">
                    <a:solidFill>
                      <a:srgbClr val="505050"/>
                    </a:solidFill>
                    <a:latin typeface="Segoe UI Light"/>
                  </a:rPr>
                  <a:t>Microsoft Edge</a:t>
                </a:r>
              </a:p>
            </p:txBody>
          </p:sp>
          <p:sp>
            <p:nvSpPr>
              <p:cNvPr id="58" name="Chevron 57"/>
              <p:cNvSpPr/>
              <p:nvPr/>
            </p:nvSpPr>
            <p:spPr>
              <a:xfrm>
                <a:off x="11760164" y="5534139"/>
                <a:ext cx="358872" cy="274320"/>
              </a:xfrm>
              <a:prstGeom prst="chevron">
                <a:avLst/>
              </a:prstGeom>
              <a:solidFill>
                <a:srgbClr val="FFFFFF"/>
              </a:solidFill>
              <a:ln w="10795" cap="flat" cmpd="sng" algn="ctr">
                <a:solidFill>
                  <a:srgbClr val="002050"/>
                </a:solidFill>
                <a:prstDash val="solid"/>
              </a:ln>
              <a:effectLst/>
            </p:spPr>
          </p:sp>
        </p:grpSp>
      </p:grpSp>
    </p:spTree>
    <p:extLst>
      <p:ext uri="{BB962C8B-B14F-4D97-AF65-F5344CB8AC3E}">
        <p14:creationId xmlns:p14="http://schemas.microsoft.com/office/powerpoint/2010/main" val="65918135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0037" y="1052602"/>
            <a:ext cx="9144000" cy="5568860"/>
          </a:xfrm>
          <a:prstGeom prst="rect">
            <a:avLst/>
          </a:prstGeom>
          <a:solidFill>
            <a:srgbClr val="00BCF2"/>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742">
              <a:lnSpc>
                <a:spcPct val="90000"/>
              </a:lnSpc>
              <a:spcBef>
                <a:spcPts val="816"/>
              </a:spcBef>
            </a:pPr>
            <a:endParaRPr lang="en-US" sz="2720" dirty="0" err="1">
              <a:solidFill>
                <a:prstClr val="white"/>
              </a:solidFill>
            </a:endParaRPr>
          </a:p>
        </p:txBody>
      </p:sp>
      <p:sp>
        <p:nvSpPr>
          <p:cNvPr id="3" name="TextBox 2"/>
          <p:cNvSpPr txBox="1"/>
          <p:nvPr/>
        </p:nvSpPr>
        <p:spPr>
          <a:xfrm>
            <a:off x="2020096" y="1326395"/>
            <a:ext cx="8156715" cy="828737"/>
          </a:xfrm>
          <a:prstGeom prst="rect">
            <a:avLst/>
          </a:prstGeom>
          <a:noFill/>
        </p:spPr>
        <p:txBody>
          <a:bodyPr wrap="square" lIns="186521" tIns="149217" rIns="186521" bIns="149217" rtlCol="0">
            <a:spAutoFit/>
          </a:bodyPr>
          <a:lstStyle/>
          <a:p>
            <a:pPr defTabSz="932742">
              <a:lnSpc>
                <a:spcPct val="90000"/>
              </a:lnSpc>
              <a:spcBef>
                <a:spcPts val="816"/>
              </a:spcBef>
            </a:pPr>
            <a:r>
              <a:rPr lang="en-US" sz="3808" dirty="0">
                <a:solidFill>
                  <a:prstClr val="white"/>
                </a:solidFill>
              </a:rPr>
              <a:t>Internet Explorer: MSHTML</a:t>
            </a:r>
          </a:p>
        </p:txBody>
      </p:sp>
      <p:sp>
        <p:nvSpPr>
          <p:cNvPr id="5" name="TextBox 4"/>
          <p:cNvSpPr txBox="1"/>
          <p:nvPr/>
        </p:nvSpPr>
        <p:spPr>
          <a:xfrm>
            <a:off x="2134176" y="2410153"/>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Interoperability &amp; </a:t>
            </a:r>
            <a:r>
              <a:rPr lang="en-US" sz="2448" dirty="0" smtClean="0">
                <a:solidFill>
                  <a:srgbClr val="737373"/>
                </a:solidFill>
              </a:rPr>
              <a:t>Compatibility</a:t>
            </a:r>
            <a:endParaRPr lang="en-US" sz="2448" dirty="0">
              <a:solidFill>
                <a:srgbClr val="737373"/>
              </a:solidFill>
            </a:endParaRPr>
          </a:p>
        </p:txBody>
      </p:sp>
      <p:sp>
        <p:nvSpPr>
          <p:cNvPr id="29" name="TextBox 28"/>
          <p:cNvSpPr txBox="1"/>
          <p:nvPr/>
        </p:nvSpPr>
        <p:spPr>
          <a:xfrm>
            <a:off x="2134176" y="3297616"/>
            <a:ext cx="8042635" cy="1195119"/>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Versioned “document modes”</a:t>
            </a:r>
          </a:p>
          <a:p>
            <a:pPr defTabSz="932742">
              <a:lnSpc>
                <a:spcPct val="90000"/>
              </a:lnSpc>
              <a:spcBef>
                <a:spcPts val="816"/>
              </a:spcBef>
            </a:pPr>
            <a:endParaRPr lang="en-US" sz="3264" dirty="0">
              <a:solidFill>
                <a:srgbClr val="00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10" y="3866402"/>
            <a:ext cx="5579779" cy="521473"/>
          </a:xfrm>
          <a:prstGeom prst="rect">
            <a:avLst/>
          </a:prstGeom>
        </p:spPr>
      </p:pic>
      <p:sp>
        <p:nvSpPr>
          <p:cNvPr id="30" name="TextBox 29"/>
          <p:cNvSpPr txBox="1"/>
          <p:nvPr/>
        </p:nvSpPr>
        <p:spPr>
          <a:xfrm>
            <a:off x="2134176" y="4738293"/>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For modern HTML websites, intranet &amp; Enterprise Mode</a:t>
            </a:r>
          </a:p>
        </p:txBody>
      </p:sp>
      <p:sp>
        <p:nvSpPr>
          <p:cNvPr id="12" name="TextBox 11"/>
          <p:cNvSpPr txBox="1"/>
          <p:nvPr/>
        </p:nvSpPr>
        <p:spPr>
          <a:xfrm>
            <a:off x="2134176" y="5622391"/>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smtClean="0">
                <a:solidFill>
                  <a:srgbClr val="737373"/>
                </a:solidFill>
              </a:rPr>
              <a:t>Compatible with ActiveX controls, binary extensions</a:t>
            </a:r>
            <a:endParaRPr lang="en-US" sz="2448" dirty="0">
              <a:solidFill>
                <a:srgbClr val="737373"/>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0" y="1690842"/>
            <a:ext cx="5720155" cy="3503076"/>
          </a:xfrm>
          <a:prstGeom prst="rect">
            <a:avLst/>
          </a:prstGeom>
        </p:spPr>
      </p:pic>
      <p:grpSp>
        <p:nvGrpSpPr>
          <p:cNvPr id="6" name="Group 5"/>
          <p:cNvGrpSpPr/>
          <p:nvPr/>
        </p:nvGrpSpPr>
        <p:grpSpPr>
          <a:xfrm>
            <a:off x="6231787" y="1690842"/>
            <a:ext cx="5722138" cy="3489446"/>
            <a:chOff x="6231787" y="1690842"/>
            <a:chExt cx="5722138" cy="3489446"/>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787" y="1690842"/>
              <a:ext cx="5722138" cy="3489446"/>
            </a:xfrm>
            <a:prstGeom prst="rect">
              <a:avLst/>
            </a:prstGeom>
          </p:spPr>
        </p:pic>
        <p:sp>
          <p:nvSpPr>
            <p:cNvPr id="4" name="TextBox 3"/>
            <p:cNvSpPr txBox="1"/>
            <p:nvPr/>
          </p:nvSpPr>
          <p:spPr>
            <a:xfrm>
              <a:off x="6533117" y="1856155"/>
              <a:ext cx="4028988" cy="553998"/>
            </a:xfrm>
            <a:prstGeom prst="rect">
              <a:avLst/>
            </a:prstGeom>
            <a:solidFill>
              <a:srgbClr val="99D9EA"/>
            </a:solidFill>
          </p:spPr>
          <p:txBody>
            <a:bodyPr wrap="none" lIns="137160" tIns="109728" rIns="137160" bIns="109728" rtlCol="0">
              <a:spAutoFit/>
            </a:bodyPr>
            <a:lstStyle/>
            <a:p>
              <a:pPr defTabSz="932742">
                <a:lnSpc>
                  <a:spcPct val="90000"/>
                </a:lnSpc>
                <a:spcBef>
                  <a:spcPts val="600"/>
                </a:spcBef>
              </a:pPr>
              <a:r>
                <a:rPr lang="en-US" sz="2400" dirty="0" smtClean="0">
                  <a:solidFill>
                    <a:prstClr val="white"/>
                  </a:solidFill>
                </a:rPr>
                <a:t>Internet Explorer 11: MSHTML</a:t>
              </a:r>
            </a:p>
          </p:txBody>
        </p:sp>
      </p:grpSp>
      <p:sp>
        <p:nvSpPr>
          <p:cNvPr id="15" name="Title 3"/>
          <p:cNvSpPr txBox="1">
            <a:spLocks/>
          </p:cNvSpPr>
          <p:nvPr/>
        </p:nvSpPr>
        <p:spPr>
          <a:xfrm>
            <a:off x="361630" y="540420"/>
            <a:ext cx="11889564" cy="917575"/>
          </a:xfrm>
          <a:prstGeom prst="rect">
            <a:avLst/>
          </a:prstGeom>
        </p:spPr>
        <p:txBody>
          <a:bodyPr vert="horz" wrap="non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5400">
                <a:gradFill>
                  <a:gsLst>
                    <a:gs pos="1250">
                      <a:srgbClr val="404040"/>
                    </a:gs>
                    <a:gs pos="100000">
                      <a:srgbClr val="404040"/>
                    </a:gs>
                  </a:gsLst>
                  <a:lin ang="5400000" scaled="0"/>
                </a:gradFill>
              </a:rPr>
              <a:t>Windows 10 Browsing Engines</a:t>
            </a:r>
          </a:p>
        </p:txBody>
      </p:sp>
    </p:spTree>
    <p:extLst>
      <p:ext uri="{BB962C8B-B14F-4D97-AF65-F5344CB8AC3E}">
        <p14:creationId xmlns:p14="http://schemas.microsoft.com/office/powerpoint/2010/main" val="1739725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grpId="1" nodeType="click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1+ppt_w/2"/>
                                          </p:val>
                                        </p:tav>
                                      </p:tavLst>
                                    </p:anim>
                                    <p:anim calcmode="lin" valueType="num">
                                      <p:cBhvr additive="base">
                                        <p:cTn id="35" dur="500"/>
                                        <p:tgtEl>
                                          <p:spTgt spid="5"/>
                                        </p:tgtEl>
                                        <p:attrNameLst>
                                          <p:attrName>ppt_y</p:attrName>
                                        </p:attrNameLst>
                                      </p:cBhvr>
                                      <p:tavLst>
                                        <p:tav tm="0">
                                          <p:val>
                                            <p:strVal val="ppt_y"/>
                                          </p:val>
                                        </p:tav>
                                        <p:tav tm="100000">
                                          <p:val>
                                            <p:strVal val="ppt_y"/>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xit" presetSubtype="2" fill="hold" grpId="0" nodeType="with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1+ppt_w/2"/>
                                          </p:val>
                                        </p:tav>
                                      </p:tavLst>
                                    </p:anim>
                                    <p:anim calcmode="lin" valueType="num">
                                      <p:cBhvr additive="base">
                                        <p:cTn id="39" dur="500"/>
                                        <p:tgtEl>
                                          <p:spTgt spid="3"/>
                                        </p:tgtEl>
                                        <p:attrNameLst>
                                          <p:attrName>ppt_y</p:attrName>
                                        </p:attrNameLst>
                                      </p:cBhvr>
                                      <p:tavLst>
                                        <p:tav tm="0">
                                          <p:val>
                                            <p:strVal val="ppt_y"/>
                                          </p:val>
                                        </p:tav>
                                        <p:tav tm="100000">
                                          <p:val>
                                            <p:strVal val="ppt_y"/>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2" fill="hold" grpId="1" nodeType="withEffect">
                                  <p:stCondLst>
                                    <p:cond delay="0"/>
                                  </p:stCondLst>
                                  <p:childTnLst>
                                    <p:anim calcmode="lin" valueType="num">
                                      <p:cBhvr additive="base">
                                        <p:cTn id="42" dur="500"/>
                                        <p:tgtEl>
                                          <p:spTgt spid="29"/>
                                        </p:tgtEl>
                                        <p:attrNameLst>
                                          <p:attrName>ppt_x</p:attrName>
                                        </p:attrNameLst>
                                      </p:cBhvr>
                                      <p:tavLst>
                                        <p:tav tm="0">
                                          <p:val>
                                            <p:strVal val="ppt_x"/>
                                          </p:val>
                                        </p:tav>
                                        <p:tav tm="100000">
                                          <p:val>
                                            <p:strVal val="1+ppt_w/2"/>
                                          </p:val>
                                        </p:tav>
                                      </p:tavLst>
                                    </p:anim>
                                    <p:anim calcmode="lin" valueType="num">
                                      <p:cBhvr additive="base">
                                        <p:cTn id="43" dur="500"/>
                                        <p:tgtEl>
                                          <p:spTgt spid="29"/>
                                        </p:tgtEl>
                                        <p:attrNameLst>
                                          <p:attrName>ppt_y</p:attrName>
                                        </p:attrNameLst>
                                      </p:cBhvr>
                                      <p:tavLst>
                                        <p:tav tm="0">
                                          <p:val>
                                            <p:strVal val="ppt_y"/>
                                          </p:val>
                                        </p:tav>
                                        <p:tav tm="100000">
                                          <p:val>
                                            <p:strVal val="ppt_y"/>
                                          </p:val>
                                        </p:tav>
                                      </p:tavLst>
                                    </p:anim>
                                    <p:set>
                                      <p:cBhvr>
                                        <p:cTn id="44" dur="1" fill="hold">
                                          <p:stCondLst>
                                            <p:cond delay="499"/>
                                          </p:stCondLst>
                                        </p:cTn>
                                        <p:tgtEl>
                                          <p:spTgt spid="29"/>
                                        </p:tgtEl>
                                        <p:attrNameLst>
                                          <p:attrName>style.visibility</p:attrName>
                                        </p:attrNameLst>
                                      </p:cBhvr>
                                      <p:to>
                                        <p:strVal val="hidden"/>
                                      </p:to>
                                    </p:set>
                                  </p:childTnLst>
                                </p:cTn>
                              </p:par>
                              <p:par>
                                <p:cTn id="45" presetID="2" presetClass="exit" presetSubtype="2" fill="hold" nodeType="withEffect">
                                  <p:stCondLst>
                                    <p:cond delay="0"/>
                                  </p:stCondLst>
                                  <p:childTnLst>
                                    <p:anim calcmode="lin" valueType="num">
                                      <p:cBhvr additive="base">
                                        <p:cTn id="46" dur="500"/>
                                        <p:tgtEl>
                                          <p:spTgt spid="7"/>
                                        </p:tgtEl>
                                        <p:attrNameLst>
                                          <p:attrName>ppt_x</p:attrName>
                                        </p:attrNameLst>
                                      </p:cBhvr>
                                      <p:tavLst>
                                        <p:tav tm="0">
                                          <p:val>
                                            <p:strVal val="ppt_x"/>
                                          </p:val>
                                        </p:tav>
                                        <p:tav tm="100000">
                                          <p:val>
                                            <p:strVal val="1+ppt_w/2"/>
                                          </p:val>
                                        </p:tav>
                                      </p:tavLst>
                                    </p:anim>
                                    <p:anim calcmode="lin" valueType="num">
                                      <p:cBhvr additive="base">
                                        <p:cTn id="47" dur="500"/>
                                        <p:tgtEl>
                                          <p:spTgt spid="7"/>
                                        </p:tgtEl>
                                        <p:attrNameLst>
                                          <p:attrName>ppt_y</p:attrName>
                                        </p:attrNameLst>
                                      </p:cBhvr>
                                      <p:tavLst>
                                        <p:tav tm="0">
                                          <p:val>
                                            <p:strVal val="ppt_y"/>
                                          </p:val>
                                        </p:tav>
                                        <p:tav tm="100000">
                                          <p:val>
                                            <p:strVal val="ppt_y"/>
                                          </p:val>
                                        </p:tav>
                                      </p:tavLst>
                                    </p:anim>
                                    <p:set>
                                      <p:cBhvr>
                                        <p:cTn id="48" dur="1" fill="hold">
                                          <p:stCondLst>
                                            <p:cond delay="499"/>
                                          </p:stCondLst>
                                        </p:cTn>
                                        <p:tgtEl>
                                          <p:spTgt spid="7"/>
                                        </p:tgtEl>
                                        <p:attrNameLst>
                                          <p:attrName>style.visibility</p:attrName>
                                        </p:attrNameLst>
                                      </p:cBhvr>
                                      <p:to>
                                        <p:strVal val="hidden"/>
                                      </p:to>
                                    </p:set>
                                  </p:childTnLst>
                                </p:cTn>
                              </p:par>
                              <p:par>
                                <p:cTn id="49" presetID="2" presetClass="exit" presetSubtype="2" fill="hold" grpId="1" nodeType="withEffect">
                                  <p:stCondLst>
                                    <p:cond delay="0"/>
                                  </p:stCondLst>
                                  <p:childTnLst>
                                    <p:anim calcmode="lin" valueType="num">
                                      <p:cBhvr additive="base">
                                        <p:cTn id="50" dur="500"/>
                                        <p:tgtEl>
                                          <p:spTgt spid="30"/>
                                        </p:tgtEl>
                                        <p:attrNameLst>
                                          <p:attrName>ppt_x</p:attrName>
                                        </p:attrNameLst>
                                      </p:cBhvr>
                                      <p:tavLst>
                                        <p:tav tm="0">
                                          <p:val>
                                            <p:strVal val="ppt_x"/>
                                          </p:val>
                                        </p:tav>
                                        <p:tav tm="100000">
                                          <p:val>
                                            <p:strVal val="1+ppt_w/2"/>
                                          </p:val>
                                        </p:tav>
                                      </p:tavLst>
                                    </p:anim>
                                    <p:anim calcmode="lin" valueType="num">
                                      <p:cBhvr additive="base">
                                        <p:cTn id="51" dur="500"/>
                                        <p:tgtEl>
                                          <p:spTgt spid="30"/>
                                        </p:tgtEl>
                                        <p:attrNameLst>
                                          <p:attrName>ppt_y</p:attrName>
                                        </p:attrNameLst>
                                      </p:cBhvr>
                                      <p:tavLst>
                                        <p:tav tm="0">
                                          <p:val>
                                            <p:strVal val="ppt_y"/>
                                          </p:val>
                                        </p:tav>
                                        <p:tav tm="100000">
                                          <p:val>
                                            <p:strVal val="ppt_y"/>
                                          </p:val>
                                        </p:tav>
                                      </p:tavLst>
                                    </p:anim>
                                    <p:set>
                                      <p:cBhvr>
                                        <p:cTn id="52" dur="1" fill="hold">
                                          <p:stCondLst>
                                            <p:cond delay="499"/>
                                          </p:stCondLst>
                                        </p:cTn>
                                        <p:tgtEl>
                                          <p:spTgt spid="30"/>
                                        </p:tgtEl>
                                        <p:attrNameLst>
                                          <p:attrName>style.visibility</p:attrName>
                                        </p:attrNameLst>
                                      </p:cBhvr>
                                      <p:to>
                                        <p:strVal val="hidden"/>
                                      </p:to>
                                    </p:set>
                                  </p:childTnLst>
                                </p:cTn>
                              </p:par>
                              <p:par>
                                <p:cTn id="53" presetID="2" presetClass="exit" presetSubtype="2" fill="hold" grpId="1" nodeType="withEffect">
                                  <p:stCondLst>
                                    <p:cond delay="0"/>
                                  </p:stCondLst>
                                  <p:childTnLst>
                                    <p:anim calcmode="lin" valueType="num">
                                      <p:cBhvr additive="base">
                                        <p:cTn id="54" dur="500"/>
                                        <p:tgtEl>
                                          <p:spTgt spid="12"/>
                                        </p:tgtEl>
                                        <p:attrNameLst>
                                          <p:attrName>ppt_x</p:attrName>
                                        </p:attrNameLst>
                                      </p:cBhvr>
                                      <p:tavLst>
                                        <p:tav tm="0">
                                          <p:val>
                                            <p:strVal val="ppt_x"/>
                                          </p:val>
                                        </p:tav>
                                        <p:tav tm="100000">
                                          <p:val>
                                            <p:strVal val="1+ppt_w/2"/>
                                          </p:val>
                                        </p:tav>
                                      </p:tavLst>
                                    </p:anim>
                                    <p:anim calcmode="lin" valueType="num">
                                      <p:cBhvr additive="base">
                                        <p:cTn id="55" dur="500"/>
                                        <p:tgtEl>
                                          <p:spTgt spid="12"/>
                                        </p:tgtEl>
                                        <p:attrNameLst>
                                          <p:attrName>ppt_y</p:attrName>
                                        </p:attrNameLst>
                                      </p:cBhvr>
                                      <p:tavLst>
                                        <p:tav tm="0">
                                          <p:val>
                                            <p:strVal val="ppt_y"/>
                                          </p:val>
                                        </p:tav>
                                        <p:tav tm="100000">
                                          <p:val>
                                            <p:strVal val="ppt_y"/>
                                          </p:val>
                                        </p:tav>
                                      </p:tavLst>
                                    </p:anim>
                                    <p:set>
                                      <p:cBhvr>
                                        <p:cTn id="56" dur="1" fill="hold">
                                          <p:stCondLst>
                                            <p:cond delay="499"/>
                                          </p:stCondLst>
                                        </p:cTn>
                                        <p:tgtEl>
                                          <p:spTgt spid="12"/>
                                        </p:tgtEl>
                                        <p:attrNameLst>
                                          <p:attrName>style.visibility</p:attrName>
                                        </p:attrNameLst>
                                      </p:cBhvr>
                                      <p:to>
                                        <p:strVal val="hidden"/>
                                      </p:to>
                                    </p:set>
                                  </p:childTnLst>
                                </p:cTn>
                              </p:par>
                              <p:par>
                                <p:cTn id="57" presetID="2" presetClass="exit" presetSubtype="2" fill="hold" grpId="0" nodeType="withEffect">
                                  <p:stCondLst>
                                    <p:cond delay="0"/>
                                  </p:stCondLst>
                                  <p:childTnLst>
                                    <p:anim calcmode="lin" valueType="num">
                                      <p:cBhvr additive="base">
                                        <p:cTn id="58" dur="500"/>
                                        <p:tgtEl>
                                          <p:spTgt spid="2"/>
                                        </p:tgtEl>
                                        <p:attrNameLst>
                                          <p:attrName>ppt_x</p:attrName>
                                        </p:attrNameLst>
                                      </p:cBhvr>
                                      <p:tavLst>
                                        <p:tav tm="0">
                                          <p:val>
                                            <p:strVal val="ppt_x"/>
                                          </p:val>
                                        </p:tav>
                                        <p:tav tm="100000">
                                          <p:val>
                                            <p:strVal val="1+ppt_w/2"/>
                                          </p:val>
                                        </p:tav>
                                      </p:tavLst>
                                    </p:anim>
                                    <p:anim calcmode="lin" valueType="num">
                                      <p:cBhvr additive="base">
                                        <p:cTn id="59" dur="500"/>
                                        <p:tgtEl>
                                          <p:spTgt spid="2"/>
                                        </p:tgtEl>
                                        <p:attrNameLst>
                                          <p:attrName>ppt_y</p:attrName>
                                        </p:attrNameLst>
                                      </p:cBhvr>
                                      <p:tavLst>
                                        <p:tav tm="0">
                                          <p:val>
                                            <p:strVal val="ppt_y"/>
                                          </p:val>
                                        </p:tav>
                                        <p:tav tm="100000">
                                          <p:val>
                                            <p:strVal val="ppt_y"/>
                                          </p:val>
                                        </p:tav>
                                      </p:tavLst>
                                    </p:anim>
                                    <p:set>
                                      <p:cBhvr>
                                        <p:cTn id="60" dur="1" fill="hold">
                                          <p:stCondLst>
                                            <p:cond delay="499"/>
                                          </p:stCondLst>
                                        </p:cTn>
                                        <p:tgtEl>
                                          <p:spTgt spid="2"/>
                                        </p:tgtEl>
                                        <p:attrNameLst>
                                          <p:attrName>style.visibility</p:attrName>
                                        </p:attrNameLst>
                                      </p:cBhvr>
                                      <p:to>
                                        <p:strVal val="hidden"/>
                                      </p:to>
                                    </p:set>
                                  </p:childTnLst>
                                </p:cTn>
                              </p:par>
                              <p:par>
                                <p:cTn id="61" presetID="2" presetClass="entr" presetSubtype="8"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5" grpId="1" animBg="1"/>
      <p:bldP spid="29" grpId="0" animBg="1"/>
      <p:bldP spid="29" grpId="1" animBg="1"/>
      <p:bldP spid="30" grpId="0" animBg="1"/>
      <p:bldP spid="30" grpId="1" animBg="1"/>
      <p:bldP spid="12" grpId="0" animBg="1"/>
      <p:bldP spid="12" grpId="1"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defTabSz="1243389">
              <a:lnSpc>
                <a:spcPct val="80000"/>
              </a:lnSpc>
              <a:spcBef>
                <a:spcPct val="20000"/>
              </a:spcBef>
            </a:pPr>
            <a:r>
              <a:rPr lang="en-US" sz="4800" dirty="0">
                <a:ln>
                  <a:noFill/>
                </a:ln>
                <a:solidFill>
                  <a:prstClr val="white"/>
                </a:solidFill>
                <a:latin typeface="Segoe UI Light" pitchFamily="34" charset="0"/>
                <a:ea typeface="+mj-ea"/>
                <a:cs typeface="+mj-cs"/>
              </a:rPr>
              <a:t>What is our web app guidance?</a:t>
            </a:r>
            <a:br>
              <a:rPr lang="en-US" sz="4800" dirty="0">
                <a:ln>
                  <a:noFill/>
                </a:ln>
                <a:solidFill>
                  <a:prstClr val="white"/>
                </a:solidFill>
                <a:latin typeface="Segoe UI Light" pitchFamily="34" charset="0"/>
                <a:ea typeface="+mj-ea"/>
                <a:cs typeface="+mj-cs"/>
              </a:rPr>
            </a:br>
            <a:endParaRPr lang="en-US" dirty="0"/>
          </a:p>
        </p:txBody>
      </p:sp>
      <p:graphicFrame>
        <p:nvGraphicFramePr>
          <p:cNvPr id="6" name="Diagram 5"/>
          <p:cNvGraphicFramePr/>
          <p:nvPr>
            <p:extLst/>
          </p:nvPr>
        </p:nvGraphicFramePr>
        <p:xfrm>
          <a:off x="1646237" y="1459586"/>
          <a:ext cx="9381349" cy="4628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1095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042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974" y="3668215"/>
            <a:ext cx="2091154" cy="885145"/>
          </a:xfrm>
          <a:prstGeom prst="rect">
            <a:avLst/>
          </a:prstGeom>
        </p:spPr>
      </p:pic>
      <p:pic>
        <p:nvPicPr>
          <p:cNvPr id="35" name="Picture 34"/>
          <p:cNvPicPr>
            <a:picLocks noChangeAspect="1"/>
          </p:cNvPicPr>
          <p:nvPr/>
        </p:nvPicPr>
        <p:blipFill>
          <a:blip r:embed="rId4"/>
          <a:stretch>
            <a:fillRect/>
          </a:stretch>
        </p:blipFill>
        <p:spPr>
          <a:xfrm>
            <a:off x="9885957" y="5351317"/>
            <a:ext cx="2094740" cy="1292700"/>
          </a:xfrm>
          <a:prstGeom prst="rect">
            <a:avLst/>
          </a:prstGeom>
        </p:spPr>
      </p:pic>
      <p:sp>
        <p:nvSpPr>
          <p:cNvPr id="38" name="Title 1"/>
          <p:cNvSpPr txBox="1">
            <a:spLocks/>
          </p:cNvSpPr>
          <p:nvPr/>
        </p:nvSpPr>
        <p:spPr>
          <a:xfrm>
            <a:off x="1765" y="233367"/>
            <a:ext cx="12432947" cy="1001542"/>
          </a:xfrm>
          <a:prstGeom prst="rect">
            <a:avLst/>
          </a:prstGeom>
        </p:spPr>
        <p:txBody>
          <a:bodyPr vert="horz" lIns="186495" tIns="124329" rIns="186495" bIns="149196" rtlCol="0" anchor="t" anchorCtr="0">
            <a:noAutofit/>
          </a:bodyPr>
          <a:lstStyle>
            <a:lvl1pPr algn="l" defTabSz="685800" rtl="0" eaLnBrk="1" latinLnBrk="0" hangingPunct="1">
              <a:lnSpc>
                <a:spcPct val="90000"/>
              </a:lnSpc>
              <a:spcBef>
                <a:spcPct val="0"/>
              </a:spcBef>
              <a:buNone/>
              <a:defRPr sz="3200" b="0" kern="1200">
                <a:solidFill>
                  <a:schemeClr val="accent1"/>
                </a:solidFill>
                <a:latin typeface="+mj-lt"/>
                <a:ea typeface="+mj-ea"/>
                <a:cs typeface="+mj-cs"/>
              </a:defRPr>
            </a:lvl1pPr>
          </a:lstStyle>
          <a:p>
            <a:pPr algn="ctr"/>
            <a:r>
              <a:rPr lang="en-US" sz="5440" dirty="0">
                <a:solidFill>
                  <a:srgbClr val="D2D2D2">
                    <a:lumMod val="25000"/>
                  </a:srgbClr>
                </a:solidFill>
              </a:rPr>
              <a:t>New devices and new partnerships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616" y="5455575"/>
            <a:ext cx="3415342" cy="1549555"/>
          </a:xfrm>
          <a:prstGeom prst="rect">
            <a:avLst/>
          </a:prstGeom>
        </p:spPr>
      </p:pic>
      <p:pic>
        <p:nvPicPr>
          <p:cNvPr id="2050" name="Picture 2" descr="http://compass.surface.com/assets/fa/77/fa77c93f-08db-41b3-82f4-de01ac40f284.png#Desktop_Hero.png"/>
          <p:cNvPicPr>
            <a:picLocks noChangeAspect="1" noChangeArrowheads="1"/>
          </p:cNvPicPr>
          <p:nvPr/>
        </p:nvPicPr>
        <p:blipFill rotWithShape="1">
          <a:blip r:embed="rId6">
            <a:extLst>
              <a:ext uri="{28A0092B-C50C-407E-A947-70E740481C1C}">
                <a14:useLocalDpi xmlns:a14="http://schemas.microsoft.com/office/drawing/2010/main" val="0"/>
              </a:ext>
            </a:extLst>
          </a:blip>
          <a:srcRect l="14282" r="18091" b="18041"/>
          <a:stretch/>
        </p:blipFill>
        <p:spPr bwMode="auto">
          <a:xfrm>
            <a:off x="7023900" y="1506658"/>
            <a:ext cx="4956798" cy="2002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ompass.surface.com/assets/9a/4d/9a4d91ab-e28e-483b-b43d-b940baf8d4df.png#Desktop_advanced_technology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95" y="1506658"/>
            <a:ext cx="5672692" cy="52156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3446" y="4890426"/>
            <a:ext cx="1967075" cy="1107241"/>
          </a:xfrm>
          <a:prstGeom prst="rect">
            <a:avLst/>
          </a:prstGeom>
        </p:spPr>
      </p:pic>
      <p:pic>
        <p:nvPicPr>
          <p:cNvPr id="5" name="Content Placeholder 4" descr="Range.png"/>
          <p:cNvPicPr>
            <a:picLocks noGrp="1" noChangeAspect="1"/>
          </p:cNvPicPr>
          <p:nvPr>
            <p:ph sz="quarter" idx="14"/>
          </p:nvPr>
        </p:nvPicPr>
        <p:blipFill rotWithShape="1">
          <a:blip r:embed="rId9" cstate="print">
            <a:extLst>
              <a:ext uri="{28A0092B-C50C-407E-A947-70E740481C1C}">
                <a14:useLocalDpi xmlns:a14="http://schemas.microsoft.com/office/drawing/2010/main" val="0"/>
              </a:ext>
            </a:extLst>
          </a:blip>
          <a:srcRect l="19504" t="9545" r="22390" b="5825"/>
          <a:stretch/>
        </p:blipFill>
        <p:spPr>
          <a:xfrm>
            <a:off x="8149287" y="3900100"/>
            <a:ext cx="2706025" cy="1503346"/>
          </a:xfrm>
          <a:prstGeom prst="rect">
            <a:avLst/>
          </a:prstGeom>
        </p:spPr>
      </p:pic>
    </p:spTree>
    <p:extLst>
      <p:ext uri="{BB962C8B-B14F-4D97-AF65-F5344CB8AC3E}">
        <p14:creationId xmlns:p14="http://schemas.microsoft.com/office/powerpoint/2010/main" val="16476463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c606567-19b6-485b-a86d-96d2c1b5fd7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7007" y="1010320"/>
            <a:ext cx="8842461" cy="4973884"/>
          </a:xfrm>
          <a:prstGeom prst="rect">
            <a:avLst/>
          </a:prstGeom>
        </p:spPr>
      </p:pic>
      <p:sp>
        <p:nvSpPr>
          <p:cNvPr id="3" name="Title 1"/>
          <p:cNvSpPr txBox="1">
            <a:spLocks/>
          </p:cNvSpPr>
          <p:nvPr/>
        </p:nvSpPr>
        <p:spPr>
          <a:xfrm>
            <a:off x="275481" y="1197395"/>
            <a:ext cx="11887878" cy="917575"/>
          </a:xfrm>
          <a:prstGeom prst="rect">
            <a:avLst/>
          </a:prstGeom>
        </p:spPr>
        <p:txBody>
          <a:bodyPr vert="horz" wrap="square" lIns="198955" tIns="124347" rIns="198955" bIns="124347" rtlCol="0" anchor="t">
            <a:noAutofit/>
          </a:bodyPr>
          <a:lstStyle>
            <a:lvl1pPr algn="l" defTabSz="68580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799">
              <a:solidFill>
                <a:srgbClr val="FFFFFF">
                  <a:lumMod val="75000"/>
                </a:srgbClr>
              </a:solidFill>
            </a:endParaRPr>
          </a:p>
        </p:txBody>
      </p:sp>
    </p:spTree>
    <p:extLst>
      <p:ext uri="{BB962C8B-B14F-4D97-AF65-F5344CB8AC3E}">
        <p14:creationId xmlns:p14="http://schemas.microsoft.com/office/powerpoint/2010/main" val="2061287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4063366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ad"/>
          <p:cNvSpPr/>
          <p:nvPr/>
        </p:nvSpPr>
        <p:spPr bwMode="auto">
          <a:xfrm>
            <a:off x="884" y="3711558"/>
            <a:ext cx="12488617" cy="3301519"/>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ASK TOP"/>
          <p:cNvSpPr>
            <a:spLocks noEditPoints="1"/>
          </p:cNvSpPr>
          <p:nvPr/>
        </p:nvSpPr>
        <p:spPr bwMode="auto">
          <a:xfrm>
            <a:off x="-2265568" y="-1101373"/>
            <a:ext cx="16994313" cy="6916741"/>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2" name="Support Lines"/>
          <p:cNvSpPr>
            <a:spLocks noEditPoints="1"/>
          </p:cNvSpPr>
          <p:nvPr/>
        </p:nvSpPr>
        <p:spPr bwMode="auto">
          <a:xfrm>
            <a:off x="-400948" y="2006103"/>
            <a:ext cx="13284192" cy="2127152"/>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3" name="Column"/>
          <p:cNvSpPr>
            <a:spLocks noEditPoints="1"/>
          </p:cNvSpPr>
          <p:nvPr/>
        </p:nvSpPr>
        <p:spPr bwMode="auto">
          <a:xfrm>
            <a:off x="5940048" y="1266968"/>
            <a:ext cx="602201" cy="2458594"/>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4" name="MASK COLUMN"/>
          <p:cNvSpPr/>
          <p:nvPr/>
        </p:nvSpPr>
        <p:spPr bwMode="auto">
          <a:xfrm>
            <a:off x="5940048" y="3724244"/>
            <a:ext cx="602201" cy="3269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bles"/>
          <p:cNvSpPr>
            <a:spLocks noEditPoints="1"/>
          </p:cNvSpPr>
          <p:nvPr/>
        </p:nvSpPr>
        <p:spPr bwMode="auto">
          <a:xfrm>
            <a:off x="-2255785" y="1433469"/>
            <a:ext cx="16993867" cy="1543624"/>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nvGrpSpPr>
          <p:cNvPr id="46" name="Sidewalk"/>
          <p:cNvGrpSpPr/>
          <p:nvPr/>
        </p:nvGrpSpPr>
        <p:grpSpPr>
          <a:xfrm>
            <a:off x="-2290019" y="3677325"/>
            <a:ext cx="17062334" cy="2128707"/>
            <a:chOff x="-2487613" y="4213226"/>
            <a:chExt cx="17406939" cy="2171700"/>
          </a:xfrm>
        </p:grpSpPr>
        <p:sp>
          <p:nvSpPr>
            <p:cNvPr id="47"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8"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9"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grpSp>
        <p:nvGrpSpPr>
          <p:cNvPr id="3" name="Lines"/>
          <p:cNvGrpSpPr/>
          <p:nvPr/>
        </p:nvGrpSpPr>
        <p:grpSpPr>
          <a:xfrm>
            <a:off x="481311" y="3430785"/>
            <a:ext cx="10119393" cy="3893397"/>
            <a:chOff x="480496" y="3430775"/>
            <a:chExt cx="10120829" cy="3893950"/>
          </a:xfrm>
        </p:grpSpPr>
        <p:cxnSp>
          <p:nvCxnSpPr>
            <p:cNvPr id="60" name="Straight Connector 59"/>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MASK2"/>
          <p:cNvSpPr/>
          <p:nvPr/>
        </p:nvSpPr>
        <p:spPr bwMode="auto">
          <a:xfrm>
            <a:off x="5376983" y="3794719"/>
            <a:ext cx="1557116" cy="339365"/>
          </a:xfrm>
          <a:prstGeom prst="rect">
            <a:avLst/>
          </a:prstGeom>
          <a:gradFill>
            <a:gsLst>
              <a:gs pos="91000">
                <a:srgbClr val="0078D7">
                  <a:alpha val="0"/>
                </a:srgbClr>
              </a:gs>
              <a:gs pos="1100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ASK1"/>
          <p:cNvSpPr/>
          <p:nvPr/>
        </p:nvSpPr>
        <p:spPr bwMode="auto">
          <a:xfrm>
            <a:off x="4315321" y="4155625"/>
            <a:ext cx="3387019" cy="520633"/>
          </a:xfrm>
          <a:prstGeom prst="rect">
            <a:avLst/>
          </a:prstGeom>
          <a:gradFill>
            <a:gsLst>
              <a:gs pos="100000">
                <a:srgbClr val="0078D7">
                  <a:alpha val="0"/>
                </a:srgbClr>
              </a:gs>
              <a:gs pos="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Web"/>
          <p:cNvSpPr txBox="1"/>
          <p:nvPr/>
        </p:nvSpPr>
        <p:spPr>
          <a:xfrm>
            <a:off x="720433" y="5782940"/>
            <a:ext cx="990283" cy="627822"/>
          </a:xfrm>
          <a:prstGeom prst="rect">
            <a:avLst/>
          </a:prstGeom>
          <a:noFill/>
        </p:spPr>
        <p:txBody>
          <a:bodyPr wrap="non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Web</a:t>
            </a:r>
          </a:p>
        </p:txBody>
      </p:sp>
      <p:sp>
        <p:nvSpPr>
          <p:cNvPr id="68" name=".NET"/>
          <p:cNvSpPr txBox="1"/>
          <p:nvPr/>
        </p:nvSpPr>
        <p:spPr>
          <a:xfrm>
            <a:off x="3432373" y="5782940"/>
            <a:ext cx="2195677" cy="627822"/>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spc="-50" dirty="0">
                <a:gradFill>
                  <a:gsLst>
                    <a:gs pos="2917">
                      <a:srgbClr val="FFFFFF"/>
                    </a:gs>
                    <a:gs pos="30000">
                      <a:srgbClr val="FFFFFF"/>
                    </a:gs>
                  </a:gsLst>
                  <a:lin ang="5400000" scaled="0"/>
                </a:gradFill>
              </a:rPr>
              <a:t>.NET &amp; Win32</a:t>
            </a:r>
          </a:p>
        </p:txBody>
      </p:sp>
      <p:sp>
        <p:nvSpPr>
          <p:cNvPr id="69" name="Android"/>
          <p:cNvSpPr txBox="1"/>
          <p:nvPr/>
        </p:nvSpPr>
        <p:spPr>
          <a:xfrm>
            <a:off x="6643243" y="5546752"/>
            <a:ext cx="1662902"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Android</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Java/C++</a:t>
            </a:r>
          </a:p>
        </p:txBody>
      </p:sp>
      <p:sp>
        <p:nvSpPr>
          <p:cNvPr id="70" name="iOS"/>
          <p:cNvSpPr txBox="1"/>
          <p:nvPr/>
        </p:nvSpPr>
        <p:spPr>
          <a:xfrm>
            <a:off x="9953853" y="5546752"/>
            <a:ext cx="1922397"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iOS</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Objective C</a:t>
            </a:r>
          </a:p>
        </p:txBody>
      </p:sp>
      <p:sp>
        <p:nvSpPr>
          <p:cNvPr id="57" name="1 Billion Windows 10 Devices"/>
          <p:cNvSpPr txBox="1"/>
          <p:nvPr/>
        </p:nvSpPr>
        <p:spPr>
          <a:xfrm>
            <a:off x="3018702" y="316453"/>
            <a:ext cx="6399072" cy="1577825"/>
          </a:xfrm>
          <a:prstGeom prst="rect">
            <a:avLst/>
          </a:prstGeom>
          <a:noFill/>
        </p:spPr>
        <p:txBody>
          <a:bodyPr wrap="none" lIns="182854" tIns="146283" rIns="182854" bIns="146283" rtlCol="0">
            <a:spAutoFit/>
          </a:bodyPr>
          <a:lstStyle/>
          <a:p>
            <a:pPr algn="ctr" defTabSz="932619">
              <a:lnSpc>
                <a:spcPts val="5000"/>
              </a:lnSpc>
            </a:pPr>
            <a:r>
              <a:rPr lang="en-US" sz="5400" b="1" spc="-101" dirty="0">
                <a:gradFill>
                  <a:gsLst>
                    <a:gs pos="2917">
                      <a:srgbClr val="0078D7"/>
                    </a:gs>
                    <a:gs pos="30000">
                      <a:srgbClr val="0078D7"/>
                    </a:gs>
                  </a:gsLst>
                  <a:lin ang="5400000" scaled="0"/>
                </a:gradFill>
              </a:rPr>
              <a:t>1 Billion</a:t>
            </a:r>
            <a:br>
              <a:rPr lang="en-US" sz="5400" b="1" spc="-101" dirty="0">
                <a:gradFill>
                  <a:gsLst>
                    <a:gs pos="2917">
                      <a:srgbClr val="0078D7"/>
                    </a:gs>
                    <a:gs pos="30000">
                      <a:srgbClr val="0078D7"/>
                    </a:gs>
                  </a:gsLst>
                  <a:lin ang="5400000" scaled="0"/>
                </a:gradFill>
              </a:rPr>
            </a:br>
            <a:r>
              <a:rPr lang="en-US" sz="5400" spc="-101" dirty="0">
                <a:gradFill>
                  <a:gsLst>
                    <a:gs pos="2917">
                      <a:srgbClr val="0078D7"/>
                    </a:gs>
                    <a:gs pos="30000">
                      <a:srgbClr val="0078D7"/>
                    </a:gs>
                  </a:gsLst>
                  <a:lin ang="5400000" scaled="0"/>
                </a:gradFill>
              </a:rPr>
              <a:t>Windows 10 Devices</a:t>
            </a:r>
          </a:p>
        </p:txBody>
      </p:sp>
      <p:sp>
        <p:nvSpPr>
          <p:cNvPr id="72" name="Windows Store"/>
          <p:cNvSpPr txBox="1"/>
          <p:nvPr/>
        </p:nvSpPr>
        <p:spPr>
          <a:xfrm>
            <a:off x="3829470" y="5248687"/>
            <a:ext cx="477753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Windows Store</a:t>
            </a:r>
          </a:p>
        </p:txBody>
      </p:sp>
      <p:sp>
        <p:nvSpPr>
          <p:cNvPr id="79" name="Universal Windows Platform"/>
          <p:cNvSpPr txBox="1"/>
          <p:nvPr/>
        </p:nvSpPr>
        <p:spPr>
          <a:xfrm>
            <a:off x="1913467" y="5258208"/>
            <a:ext cx="860954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Universal Windows Platform</a:t>
            </a:r>
          </a:p>
        </p:txBody>
      </p:sp>
    </p:spTree>
    <p:extLst>
      <p:ext uri="{BB962C8B-B14F-4D97-AF65-F5344CB8AC3E}">
        <p14:creationId xmlns:p14="http://schemas.microsoft.com/office/powerpoint/2010/main" val="35707445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750" fill="hold"/>
                                        <p:tgtEl>
                                          <p:spTgt spid="34"/>
                                        </p:tgtEl>
                                        <p:attrNameLst>
                                          <p:attrName>ppt_x</p:attrName>
                                        </p:attrNameLst>
                                      </p:cBhvr>
                                      <p:tavLst>
                                        <p:tav tm="0">
                                          <p:val>
                                            <p:strVal val="#ppt_x"/>
                                          </p:val>
                                        </p:tav>
                                        <p:tav tm="100000">
                                          <p:val>
                                            <p:strVal val="#ppt_x"/>
                                          </p:val>
                                        </p:tav>
                                      </p:tavLst>
                                    </p:anim>
                                    <p:anim calcmode="lin" valueType="num">
                                      <p:cBhvr additive="base">
                                        <p:cTn id="11" dur="750" fill="hold"/>
                                        <p:tgtEl>
                                          <p:spTgt spid="34"/>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1000"/>
                                        <p:tgtEl>
                                          <p:spTgt spid="46"/>
                                        </p:tgtEl>
                                      </p:cBhvr>
                                    </p:animEffect>
                                  </p:childTnLst>
                                </p:cTn>
                              </p:par>
                              <p:par>
                                <p:cTn id="15" presetID="2" presetClass="entr" presetSubtype="4" decel="100000" fill="hold" grpId="0" nodeType="withEffect">
                                  <p:stCondLst>
                                    <p:cond delay="75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1000" fill="hold"/>
                                        <p:tgtEl>
                                          <p:spTgt spid="43"/>
                                        </p:tgtEl>
                                        <p:attrNameLst>
                                          <p:attrName>ppt_x</p:attrName>
                                        </p:attrNameLst>
                                      </p:cBhvr>
                                      <p:tavLst>
                                        <p:tav tm="0">
                                          <p:val>
                                            <p:strVal val="#ppt_x"/>
                                          </p:val>
                                        </p:tav>
                                        <p:tav tm="100000">
                                          <p:val>
                                            <p:strVal val="#ppt_x"/>
                                          </p:val>
                                        </p:tav>
                                      </p:tavLst>
                                    </p:anim>
                                    <p:anim calcmode="lin" valueType="num">
                                      <p:cBhvr additive="base">
                                        <p:cTn id="18" dur="1000" fill="hold"/>
                                        <p:tgtEl>
                                          <p:spTgt spid="4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750"/>
                                  </p:stCondLst>
                                  <p:childTnLst>
                                    <p:set>
                                      <p:cBhvr>
                                        <p:cTn id="20" dur="1" fill="hold">
                                          <p:stCondLst>
                                            <p:cond delay="0"/>
                                          </p:stCondLst>
                                        </p:cTn>
                                        <p:tgtEl>
                                          <p:spTgt spid="44"/>
                                        </p:tgtEl>
                                        <p:attrNameLst>
                                          <p:attrName>style.visibility</p:attrName>
                                        </p:attrNameLst>
                                      </p:cBhvr>
                                      <p:to>
                                        <p:strVal val="visible"/>
                                      </p:to>
                                    </p:set>
                                  </p:childTnLst>
                                </p:cTn>
                              </p:par>
                              <p:par>
                                <p:cTn id="21" presetID="16" presetClass="entr" presetSubtype="21" fill="hold" grpId="0" nodeType="withEffect">
                                  <p:stCondLst>
                                    <p:cond delay="75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1000"/>
                                        <p:tgtEl>
                                          <p:spTgt spid="45"/>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10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2"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6" presetClass="emph" presetSubtype="0" accel="50000" decel="50000" fill="hold" grpId="0" nodeType="withEffect">
                                  <p:stCondLst>
                                    <p:cond delay="0"/>
                                  </p:stCondLst>
                                  <p:childTnLst>
                                    <p:animScale>
                                      <p:cBhvr>
                                        <p:cTn id="33" dur="1500" fill="hold"/>
                                        <p:tgtEl>
                                          <p:spTgt spid="57"/>
                                        </p:tgtEl>
                                      </p:cBhvr>
                                      <p:by x="75000" y="75000"/>
                                    </p:animScale>
                                  </p:childTnLst>
                                </p:cTn>
                              </p:par>
                              <p:par>
                                <p:cTn id="34" presetID="42" presetClass="path" presetSubtype="0" accel="50000" decel="50000" fill="hold" grpId="1" nodeType="withEffect">
                                  <p:stCondLst>
                                    <p:cond delay="0"/>
                                  </p:stCondLst>
                                  <p:childTnLst>
                                    <p:animMotion origin="layout" path="M 0 3.59056E-6 L 0 -0.03972 " pathEditMode="relative" rAng="0" ptsTypes="AA">
                                      <p:cBhvr>
                                        <p:cTn id="35" dur="1500" fill="hold"/>
                                        <p:tgtEl>
                                          <p:spTgt spid="57"/>
                                        </p:tgtEl>
                                        <p:attrNameLst>
                                          <p:attrName>ppt_x</p:attrName>
                                          <p:attrName>ppt_y</p:attrName>
                                        </p:attrNameLst>
                                      </p:cBhvr>
                                      <p:rCtr x="0" y="-199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64" presetClass="path" presetSubtype="0" accel="50000" decel="50000" fill="hold" grpId="1" nodeType="withEffect">
                                  <p:stCondLst>
                                    <p:cond delay="0"/>
                                  </p:stCondLst>
                                  <p:childTnLst>
                                    <p:animMotion origin="layout" path="M 0 -1.34816E-6 L 0.00268 -0.26486 " pathEditMode="relative" rAng="0" ptsTypes="AA">
                                      <p:cBhvr>
                                        <p:cTn id="42" dur="1000" fill="hold"/>
                                        <p:tgtEl>
                                          <p:spTgt spid="72"/>
                                        </p:tgtEl>
                                        <p:attrNameLst>
                                          <p:attrName>ppt_x</p:attrName>
                                          <p:attrName>ppt_y</p:attrName>
                                        </p:attrNameLst>
                                      </p:cBhvr>
                                      <p:rCtr x="128" y="-13255"/>
                                    </p:animMotion>
                                  </p:childTnLst>
                                </p:cTn>
                              </p:par>
                              <p:par>
                                <p:cTn id="43" presetID="6" presetClass="emph" presetSubtype="0" accel="50000" decel="50000" fill="hold" grpId="2" nodeType="withEffect">
                                  <p:stCondLst>
                                    <p:cond delay="0"/>
                                  </p:stCondLst>
                                  <p:childTnLst>
                                    <p:animScale>
                                      <p:cBhvr>
                                        <p:cTn id="44" dur="1000" fill="hold"/>
                                        <p:tgtEl>
                                          <p:spTgt spid="72"/>
                                        </p:tgtEl>
                                      </p:cBhvr>
                                      <p:by x="40000" y="40000"/>
                                    </p:animScale>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64" presetClass="path" presetSubtype="0" accel="50000" decel="50000" fill="hold" grpId="1" nodeType="withEffect">
                                  <p:stCondLst>
                                    <p:cond delay="0"/>
                                  </p:stCondLst>
                                  <p:childTnLst>
                                    <p:animMotion origin="layout" path="M 0 -3.12755E-6 L 0.00204 -0.1995 " pathEditMode="relative" rAng="0" ptsTypes="AA">
                                      <p:cBhvr>
                                        <p:cTn id="53" dur="1000" fill="hold"/>
                                        <p:tgtEl>
                                          <p:spTgt spid="79"/>
                                        </p:tgtEl>
                                        <p:attrNameLst>
                                          <p:attrName>ppt_x</p:attrName>
                                          <p:attrName>ppt_y</p:attrName>
                                        </p:attrNameLst>
                                      </p:cBhvr>
                                      <p:rCtr x="102" y="-9986"/>
                                    </p:animMotion>
                                  </p:childTnLst>
                                </p:cTn>
                              </p:par>
                              <p:par>
                                <p:cTn id="54" presetID="6" presetClass="emph" presetSubtype="0" accel="50000" decel="50000" fill="hold" grpId="2" nodeType="withEffect">
                                  <p:stCondLst>
                                    <p:cond delay="0"/>
                                  </p:stCondLst>
                                  <p:childTnLst>
                                    <p:animScale>
                                      <p:cBhvr>
                                        <p:cTn id="55" dur="1000" fill="hold"/>
                                        <p:tgtEl>
                                          <p:spTgt spid="79"/>
                                        </p:tgtEl>
                                      </p:cBhvr>
                                      <p:by x="55000" y="55000"/>
                                    </p:animScale>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1000"/>
                                        <p:tgtEl>
                                          <p:spTgt spid="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50"/>
                                        <p:tgtEl>
                                          <p:spTgt spid="67"/>
                                        </p:tgtEl>
                                      </p:cBhvr>
                                    </p:animEffect>
                                  </p:childTnLst>
                                </p:cTn>
                              </p:par>
                              <p:par>
                                <p:cTn id="66" presetID="63" presetClass="path" presetSubtype="0" decel="100000" fill="hold" grpId="1" nodeType="withEffect">
                                  <p:stCondLst>
                                    <p:cond delay="400"/>
                                  </p:stCondLst>
                                  <p:childTnLst>
                                    <p:animMotion origin="layout" path="M -1.26372E-6 4.22606E-6 L -0.13326 0.12346 " pathEditMode="relative" rAng="0" ptsTypes="AA">
                                      <p:cBhvr>
                                        <p:cTn id="67" dur="500" spd="-100000" fill="hold"/>
                                        <p:tgtEl>
                                          <p:spTgt spid="67"/>
                                        </p:tgtEl>
                                        <p:attrNameLst>
                                          <p:attrName>ppt_x</p:attrName>
                                          <p:attrName>ppt_y</p:attrName>
                                        </p:attrNameLst>
                                      </p:cBhvr>
                                      <p:rCtr x="-6663" y="6173"/>
                                    </p:animMotion>
                                  </p:childTnLst>
                                </p:cTn>
                              </p:par>
                              <p:par>
                                <p:cTn id="68" presetID="10" presetClass="entr" presetSubtype="0" fill="hold" grpId="0"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250"/>
                                        <p:tgtEl>
                                          <p:spTgt spid="68"/>
                                        </p:tgtEl>
                                      </p:cBhvr>
                                    </p:animEffect>
                                  </p:childTnLst>
                                </p:cTn>
                              </p:par>
                              <p:par>
                                <p:cTn id="71" presetID="63" presetClass="path" presetSubtype="0" decel="100000" fill="hold" grpId="1" nodeType="withEffect">
                                  <p:stCondLst>
                                    <p:cond delay="400"/>
                                  </p:stCondLst>
                                  <p:childTnLst>
                                    <p:animMotion origin="layout" path="M -1.77176E-6 4.22606E-6 L -0.10888 0.19677 " pathEditMode="relative" rAng="0" ptsTypes="AA">
                                      <p:cBhvr>
                                        <p:cTn id="72" dur="500" spd="-100000" fill="hold"/>
                                        <p:tgtEl>
                                          <p:spTgt spid="68"/>
                                        </p:tgtEl>
                                        <p:attrNameLst>
                                          <p:attrName>ppt_x</p:attrName>
                                          <p:attrName>ppt_y</p:attrName>
                                        </p:attrNameLst>
                                      </p:cBhvr>
                                      <p:rCtr x="-5451" y="9828"/>
                                    </p:animMotion>
                                  </p:childTnLst>
                                </p:cTn>
                              </p:par>
                              <p:par>
                                <p:cTn id="73" presetID="10" presetClass="entr" presetSubtype="0" fill="hold" grpId="0" nodeType="withEffect">
                                  <p:stCondLst>
                                    <p:cond delay="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250"/>
                                        <p:tgtEl>
                                          <p:spTgt spid="69"/>
                                        </p:tgtEl>
                                      </p:cBhvr>
                                    </p:animEffect>
                                  </p:childTnLst>
                                </p:cTn>
                              </p:par>
                              <p:par>
                                <p:cTn id="76" presetID="63" presetClass="path" presetSubtype="0" decel="100000" fill="hold" grpId="1" nodeType="withEffect">
                                  <p:stCondLst>
                                    <p:cond delay="400"/>
                                  </p:stCondLst>
                                  <p:childTnLst>
                                    <p:animMotion origin="layout" path="M -1.30202E-7 -2.42851E-6 L 0.03051 0.22719 " pathEditMode="relative" rAng="0" ptsTypes="AA">
                                      <p:cBhvr>
                                        <p:cTn id="77" dur="500" spd="-100000" fill="hold"/>
                                        <p:tgtEl>
                                          <p:spTgt spid="69"/>
                                        </p:tgtEl>
                                        <p:attrNameLst>
                                          <p:attrName>ppt_x</p:attrName>
                                          <p:attrName>ppt_y</p:attrName>
                                        </p:attrNameLst>
                                      </p:cBhvr>
                                      <p:rCtr x="1519" y="11348"/>
                                    </p:animMotion>
                                  </p:childTnLst>
                                </p:cTn>
                              </p:par>
                              <p:par>
                                <p:cTn id="78" presetID="10" presetClass="entr" presetSubtype="0" fill="hold" grpId="0" nodeType="withEffect">
                                  <p:stCondLst>
                                    <p:cond delay="50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250"/>
                                        <p:tgtEl>
                                          <p:spTgt spid="70"/>
                                        </p:tgtEl>
                                      </p:cBhvr>
                                    </p:animEffect>
                                  </p:childTnLst>
                                </p:cTn>
                              </p:par>
                              <p:par>
                                <p:cTn id="81" presetID="63" presetClass="path" presetSubtype="0" decel="100000" fill="hold" grpId="1" nodeType="withEffect">
                                  <p:stCondLst>
                                    <p:cond delay="400"/>
                                  </p:stCondLst>
                                  <p:childTnLst>
                                    <p:animMotion origin="layout" path="M -2.5351E-6 -2.42851E-6 L 0.1611 0.18384 " pathEditMode="relative" rAng="0" ptsTypes="AA">
                                      <p:cBhvr>
                                        <p:cTn id="82" dur="500" spd="-100000" fill="hold"/>
                                        <p:tgtEl>
                                          <p:spTgt spid="70"/>
                                        </p:tgtEl>
                                        <p:attrNameLst>
                                          <p:attrName>ppt_x</p:attrName>
                                          <p:attrName>ppt_y</p:attrName>
                                        </p:attrNameLst>
                                      </p:cBhvr>
                                      <p:rCtr x="8055" y="91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23" grpId="0" animBg="1"/>
      <p:bldP spid="24" grpId="0" animBg="1"/>
      <p:bldP spid="67" grpId="0"/>
      <p:bldP spid="67" grpId="1"/>
      <p:bldP spid="68" grpId="0"/>
      <p:bldP spid="68" grpId="1"/>
      <p:bldP spid="69" grpId="0"/>
      <p:bldP spid="69" grpId="1"/>
      <p:bldP spid="70" grpId="0"/>
      <p:bldP spid="70" grpId="1"/>
      <p:bldP spid="57" grpId="0"/>
      <p:bldP spid="57" grpId="1"/>
      <p:bldP spid="57" grpId="2"/>
      <p:bldP spid="72" grpId="0"/>
      <p:bldP spid="72" grpId="1"/>
      <p:bldP spid="72" grpId="2"/>
      <p:bldP spid="79" grpId="0"/>
      <p:bldP spid="79" grpId="1"/>
      <p:bldP spid="79"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230200" y="2885128"/>
            <a:ext cx="2651243" cy="2178828"/>
            <a:chOff x="1385560" y="1919872"/>
            <a:chExt cx="2481865" cy="2039632"/>
          </a:xfrm>
        </p:grpSpPr>
        <p:sp>
          <p:nvSpPr>
            <p:cNvPr id="16" name="Oval 15"/>
            <p:cNvSpPr/>
            <p:nvPr/>
          </p:nvSpPr>
          <p:spPr>
            <a:xfrm>
              <a:off x="1727707" y="2109124"/>
              <a:ext cx="1742400" cy="174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a:solidFill>
                  <a:prstClr val="white"/>
                </a:solidFill>
              </a:endParaRPr>
            </a:p>
          </p:txBody>
        </p:sp>
        <p:pic>
          <p:nvPicPr>
            <p:cNvPr id="14" name="Picture 13"/>
            <p:cNvPicPr>
              <a:picLocks noChangeAspect="1"/>
            </p:cNvPicPr>
            <p:nvPr/>
          </p:nvPicPr>
          <p:blipFill>
            <a:blip r:embed="rId3"/>
            <a:stretch>
              <a:fillRect/>
            </a:stretch>
          </p:blipFill>
          <p:spPr>
            <a:xfrm>
              <a:off x="1385560" y="1919872"/>
              <a:ext cx="2481865" cy="2039632"/>
            </a:xfrm>
            <a:prstGeom prst="rect">
              <a:avLst/>
            </a:prstGeom>
          </p:spPr>
        </p:pic>
      </p:grpSp>
      <p:sp>
        <p:nvSpPr>
          <p:cNvPr id="7" name="Content Placeholder 3"/>
          <p:cNvSpPr>
            <a:spLocks noGrp="1"/>
          </p:cNvSpPr>
          <p:nvPr>
            <p:ph sz="quarter" idx="14"/>
          </p:nvPr>
        </p:nvSpPr>
        <p:spPr>
          <a:xfrm>
            <a:off x="6932988" y="1436840"/>
            <a:ext cx="5441598" cy="5121547"/>
          </a:xfrm>
        </p:spPr>
        <p:txBody>
          <a:bodyPr/>
          <a:lstStyle/>
          <a:p>
            <a:pPr>
              <a:spcBef>
                <a:spcPts val="1632"/>
              </a:spcBef>
            </a:pPr>
            <a:r>
              <a:rPr lang="en-US" sz="2720" dirty="0"/>
              <a:t>New opportunities</a:t>
            </a:r>
          </a:p>
          <a:p>
            <a:pPr lvl="1"/>
            <a:r>
              <a:rPr lang="en-US" dirty="0" smtClean="0"/>
              <a:t>Over 1 billion Windows 10 devices *</a:t>
            </a:r>
          </a:p>
          <a:p>
            <a:pPr lvl="1"/>
            <a:r>
              <a:rPr lang="en-US" dirty="0" smtClean="0"/>
              <a:t>Expand to reach PC, mobile, and consoles</a:t>
            </a:r>
          </a:p>
          <a:p>
            <a:pPr lvl="1"/>
            <a:r>
              <a:rPr lang="en-US" dirty="0" smtClean="0"/>
              <a:t>Emerging form-factors (IoT, Holographic)</a:t>
            </a:r>
            <a:endParaRPr lang="en-US" dirty="0"/>
          </a:p>
          <a:p>
            <a:pPr>
              <a:spcBef>
                <a:spcPts val="3264"/>
              </a:spcBef>
            </a:pPr>
            <a:r>
              <a:rPr lang="en-US" sz="2720" dirty="0"/>
              <a:t>Reach Windows 10 fast</a:t>
            </a:r>
          </a:p>
          <a:p>
            <a:pPr lvl="1"/>
            <a:r>
              <a:rPr lang="en-US" dirty="0" smtClean="0"/>
              <a:t>UWP Bridges accelerate time to Windows</a:t>
            </a:r>
          </a:p>
          <a:p>
            <a:pPr lvl="1"/>
            <a:r>
              <a:rPr lang="en-US" dirty="0" smtClean="0"/>
              <a:t>Support for most middleware + game engines</a:t>
            </a:r>
          </a:p>
          <a:p>
            <a:pPr>
              <a:spcBef>
                <a:spcPts val="3264"/>
              </a:spcBef>
            </a:pPr>
            <a:r>
              <a:rPr lang="en-US" sz="2720" dirty="0"/>
              <a:t>Go native at your pace</a:t>
            </a:r>
          </a:p>
          <a:p>
            <a:pPr lvl="1"/>
            <a:r>
              <a:rPr lang="en-US" dirty="0" smtClean="0"/>
              <a:t>‘Light up’ Windows differentiators</a:t>
            </a:r>
          </a:p>
          <a:p>
            <a:pPr lvl="1"/>
            <a:r>
              <a:rPr lang="en-US" dirty="0" smtClean="0"/>
              <a:t>Get more reuse out of your core code</a:t>
            </a:r>
          </a:p>
          <a:p>
            <a:pPr lvl="1"/>
            <a:endParaRPr lang="en-US" dirty="0" smtClean="0"/>
          </a:p>
        </p:txBody>
      </p:sp>
      <p:sp>
        <p:nvSpPr>
          <p:cNvPr id="3" name="Title 2"/>
          <p:cNvSpPr>
            <a:spLocks noGrp="1"/>
          </p:cNvSpPr>
          <p:nvPr>
            <p:ph type="title"/>
          </p:nvPr>
        </p:nvSpPr>
        <p:spPr/>
        <p:txBody>
          <a:bodyPr/>
          <a:lstStyle/>
          <a:p>
            <a:r>
              <a:rPr lang="en-US" dirty="0">
                <a:gradFill>
                  <a:gsLst>
                    <a:gs pos="0">
                      <a:srgbClr val="0078D7"/>
                    </a:gs>
                    <a:gs pos="100000">
                      <a:srgbClr val="0078D7"/>
                    </a:gs>
                  </a:gsLst>
                  <a:lin ang="5400000" scaled="1"/>
                </a:gradFill>
              </a:rPr>
              <a:t>Bring your code to Windows</a:t>
            </a:r>
            <a:r>
              <a:rPr lang="en-US" sz="2176" dirty="0">
                <a:solidFill>
                  <a:schemeClr val="tx1"/>
                </a:solidFill>
              </a:rPr>
              <a:t> </a:t>
            </a:r>
            <a:br>
              <a:rPr lang="en-US" sz="2176" dirty="0">
                <a:solidFill>
                  <a:schemeClr val="tx1"/>
                </a:solidFill>
              </a:rPr>
            </a:br>
            <a:r>
              <a:rPr lang="en-US" sz="2176" dirty="0">
                <a:solidFill>
                  <a:schemeClr val="tx1"/>
                </a:solidFill>
              </a:rPr>
              <a:t>Wherever your code was born, you can </a:t>
            </a:r>
            <a:r>
              <a:rPr lang="en-US" sz="2176" dirty="0">
                <a:solidFill>
                  <a:schemeClr val="accent1"/>
                </a:solidFill>
              </a:rPr>
              <a:t>bring it to Windows</a:t>
            </a:r>
            <a:endParaRPr lang="en-US" sz="2176" dirty="0">
              <a:gradFill>
                <a:gsLst>
                  <a:gs pos="0">
                    <a:schemeClr val="tx1"/>
                  </a:gs>
                  <a:gs pos="100000">
                    <a:schemeClr val="tx1"/>
                  </a:gs>
                </a:gsLst>
                <a:lin ang="5400000" scaled="1"/>
              </a:gradFill>
              <a:latin typeface="+mn-lt"/>
            </a:endParaRPr>
          </a:p>
        </p:txBody>
      </p:sp>
      <p:sp>
        <p:nvSpPr>
          <p:cNvPr id="52" name="Line Callout 1 (Accent Bar) 51"/>
          <p:cNvSpPr/>
          <p:nvPr/>
        </p:nvSpPr>
        <p:spPr>
          <a:xfrm>
            <a:off x="-160573" y="2682504"/>
            <a:ext cx="2643600" cy="910209"/>
          </a:xfrm>
          <a:prstGeom prst="accentCallout1">
            <a:avLst>
              <a:gd name="adj1" fmla="val 29390"/>
              <a:gd name="adj2" fmla="val 95530"/>
              <a:gd name="adj3" fmla="val 71678"/>
              <a:gd name="adj4" fmla="val 113276"/>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Windows platform</a:t>
            </a:r>
          </a:p>
          <a:p>
            <a:pPr algn="r" defTabSz="932619">
              <a:lnSpc>
                <a:spcPct val="90000"/>
              </a:lnSpc>
              <a:spcBef>
                <a:spcPts val="408"/>
              </a:spcBef>
            </a:pPr>
            <a:r>
              <a:rPr lang="en-US" sz="1088" dirty="0">
                <a:solidFill>
                  <a:srgbClr val="0078D7"/>
                </a:solidFill>
              </a:rPr>
              <a:t>Universal Windows 8 apps</a:t>
            </a:r>
          </a:p>
          <a:p>
            <a:pPr algn="r" defTabSz="932619">
              <a:lnSpc>
                <a:spcPct val="90000"/>
              </a:lnSpc>
              <a:spcBef>
                <a:spcPts val="408"/>
              </a:spcBef>
            </a:pPr>
            <a:r>
              <a:rPr lang="en-US" sz="1088" dirty="0">
                <a:solidFill>
                  <a:srgbClr val="0078D7"/>
                </a:solidFill>
              </a:rPr>
              <a:t>Universal Windows 10 apps</a:t>
            </a:r>
          </a:p>
          <a:p>
            <a:pPr algn="r" defTabSz="932619">
              <a:lnSpc>
                <a:spcPct val="90000"/>
              </a:lnSpc>
              <a:spcBef>
                <a:spcPts val="408"/>
              </a:spcBef>
            </a:pPr>
            <a:r>
              <a:rPr lang="en-US" sz="1088" dirty="0">
                <a:solidFill>
                  <a:srgbClr val="0078D7"/>
                </a:solidFill>
              </a:rPr>
              <a:t>Classic applications (via ‘Centennial’)</a:t>
            </a:r>
          </a:p>
        </p:txBody>
      </p:sp>
      <p:sp>
        <p:nvSpPr>
          <p:cNvPr id="53" name="Line Callout 1 (Accent Bar) 52"/>
          <p:cNvSpPr/>
          <p:nvPr/>
        </p:nvSpPr>
        <p:spPr>
          <a:xfrm>
            <a:off x="-356395" y="4473132"/>
            <a:ext cx="2839422" cy="910209"/>
          </a:xfrm>
          <a:prstGeom prst="accentCallout1">
            <a:avLst>
              <a:gd name="adj1" fmla="val 53055"/>
              <a:gd name="adj2" fmla="val 95875"/>
              <a:gd name="adj3" fmla="val 18969"/>
              <a:gd name="adj4" fmla="val 10924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Middleware platforms</a:t>
            </a:r>
          </a:p>
          <a:p>
            <a:pPr algn="r" defTabSz="932619">
              <a:lnSpc>
                <a:spcPct val="90000"/>
              </a:lnSpc>
              <a:spcBef>
                <a:spcPts val="408"/>
              </a:spcBef>
            </a:pPr>
            <a:r>
              <a:rPr lang="en-US" sz="1088" dirty="0">
                <a:solidFill>
                  <a:srgbClr val="0078D7"/>
                </a:solidFill>
              </a:rPr>
              <a:t>Middleware (e.g., Xamarin)</a:t>
            </a:r>
          </a:p>
          <a:p>
            <a:pPr algn="r" defTabSz="932619">
              <a:lnSpc>
                <a:spcPct val="90000"/>
              </a:lnSpc>
              <a:spcBef>
                <a:spcPts val="408"/>
              </a:spcBef>
            </a:pPr>
            <a:r>
              <a:rPr lang="en-US" sz="1088" dirty="0">
                <a:solidFill>
                  <a:srgbClr val="0078D7"/>
                </a:solidFill>
              </a:rPr>
              <a:t>Game engines (e.g., Unity)</a:t>
            </a:r>
          </a:p>
        </p:txBody>
      </p:sp>
      <p:sp>
        <p:nvSpPr>
          <p:cNvPr id="54" name="Line Callout 1 (Accent Bar) 53"/>
          <p:cNvSpPr/>
          <p:nvPr/>
        </p:nvSpPr>
        <p:spPr>
          <a:xfrm>
            <a:off x="4534573" y="4473132"/>
            <a:ext cx="2839422" cy="910209"/>
          </a:xfrm>
          <a:prstGeom prst="accentCallout1">
            <a:avLst>
              <a:gd name="adj1" fmla="val 49828"/>
              <a:gd name="adj2" fmla="val 4495"/>
              <a:gd name="adj3" fmla="val 16817"/>
              <a:gd name="adj4" fmla="val -8347"/>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Other mobile platforms</a:t>
            </a:r>
          </a:p>
          <a:p>
            <a:pPr defTabSz="932619">
              <a:lnSpc>
                <a:spcPct val="90000"/>
              </a:lnSpc>
              <a:spcBef>
                <a:spcPts val="408"/>
              </a:spcBef>
            </a:pPr>
            <a:r>
              <a:rPr lang="en-US" sz="1088" dirty="0">
                <a:solidFill>
                  <a:srgbClr val="0078D7"/>
                </a:solidFill>
              </a:rPr>
              <a:t>Android apps (via ‘Astoria’)</a:t>
            </a:r>
          </a:p>
          <a:p>
            <a:pPr defTabSz="932619">
              <a:lnSpc>
                <a:spcPct val="90000"/>
              </a:lnSpc>
              <a:spcBef>
                <a:spcPts val="408"/>
              </a:spcBef>
            </a:pPr>
            <a:r>
              <a:rPr lang="en-US" sz="1088" dirty="0">
                <a:solidFill>
                  <a:srgbClr val="0078D7"/>
                </a:solidFill>
              </a:rPr>
              <a:t>iOS apps (via ‘Islandwood’)</a:t>
            </a:r>
          </a:p>
        </p:txBody>
      </p:sp>
      <p:sp>
        <p:nvSpPr>
          <p:cNvPr id="55" name="Line Callout 1 (Accent Bar) 54"/>
          <p:cNvSpPr/>
          <p:nvPr/>
        </p:nvSpPr>
        <p:spPr>
          <a:xfrm>
            <a:off x="4534573" y="2682504"/>
            <a:ext cx="2839422" cy="910209"/>
          </a:xfrm>
          <a:prstGeom prst="accentCallout1">
            <a:avLst>
              <a:gd name="adj1" fmla="val 30466"/>
              <a:gd name="adj2" fmla="val 4495"/>
              <a:gd name="adj3" fmla="val 68450"/>
              <a:gd name="adj4" fmla="val -1145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Web platform</a:t>
            </a:r>
          </a:p>
          <a:p>
            <a:pPr defTabSz="932619">
              <a:lnSpc>
                <a:spcPct val="90000"/>
              </a:lnSpc>
              <a:spcBef>
                <a:spcPts val="408"/>
              </a:spcBef>
            </a:pPr>
            <a:r>
              <a:rPr lang="en-US" sz="1088" dirty="0">
                <a:solidFill>
                  <a:srgbClr val="0078D7"/>
                </a:solidFill>
              </a:rPr>
              <a:t>Web apps</a:t>
            </a:r>
          </a:p>
          <a:p>
            <a:pPr defTabSz="932619">
              <a:lnSpc>
                <a:spcPct val="90000"/>
              </a:lnSpc>
              <a:spcBef>
                <a:spcPts val="408"/>
              </a:spcBef>
            </a:pPr>
            <a:r>
              <a:rPr lang="en-US" sz="1088" dirty="0">
                <a:solidFill>
                  <a:srgbClr val="0078D7"/>
                </a:solidFill>
              </a:rPr>
              <a:t>Hybrid web apps (Cordova tooling)</a:t>
            </a:r>
          </a:p>
          <a:p>
            <a:pPr defTabSz="932619">
              <a:lnSpc>
                <a:spcPct val="90000"/>
              </a:lnSpc>
              <a:spcBef>
                <a:spcPts val="408"/>
              </a:spcBef>
            </a:pPr>
            <a:r>
              <a:rPr lang="en-US" sz="1088" dirty="0">
                <a:solidFill>
                  <a:srgbClr val="0078D7"/>
                </a:solidFill>
              </a:rPr>
              <a:t>Hosted web apps (via ‘Westminster’)</a:t>
            </a:r>
          </a:p>
        </p:txBody>
      </p:sp>
      <p:pic>
        <p:nvPicPr>
          <p:cNvPr id="59" name="Picture 58"/>
          <p:cNvPicPr>
            <a:picLocks noChangeAspect="1"/>
          </p:cNvPicPr>
          <p:nvPr/>
        </p:nvPicPr>
        <p:blipFill>
          <a:blip r:embed="rId4"/>
          <a:stretch>
            <a:fillRect/>
          </a:stretch>
        </p:blipFill>
        <p:spPr>
          <a:xfrm>
            <a:off x="2616067" y="3107664"/>
            <a:ext cx="1820573" cy="1820573"/>
          </a:xfrm>
          <a:prstGeom prst="rect">
            <a:avLst/>
          </a:prstGeom>
        </p:spPr>
      </p:pic>
      <p:sp>
        <p:nvSpPr>
          <p:cNvPr id="8" name="TextBox 7"/>
          <p:cNvSpPr txBox="1"/>
          <p:nvPr/>
        </p:nvSpPr>
        <p:spPr>
          <a:xfrm>
            <a:off x="3468961" y="6382043"/>
            <a:ext cx="9133056" cy="489733"/>
          </a:xfrm>
          <a:prstGeom prst="rect">
            <a:avLst/>
          </a:prstGeom>
          <a:noFill/>
        </p:spPr>
        <p:txBody>
          <a:bodyPr wrap="none" lIns="186521" tIns="149217" rIns="186521" bIns="149217" rtlCol="0">
            <a:spAutoFit/>
          </a:bodyPr>
          <a:lstStyle/>
          <a:p>
            <a:pPr defTabSz="932619">
              <a:lnSpc>
                <a:spcPct val="90000"/>
              </a:lnSpc>
              <a:spcBef>
                <a:spcPts val="816"/>
              </a:spcBef>
            </a:pPr>
            <a:r>
              <a:rPr lang="en-US" sz="1360" dirty="0" smtClean="0">
                <a:solidFill>
                  <a:srgbClr val="737373"/>
                </a:solidFill>
              </a:rPr>
              <a:t>* </a:t>
            </a:r>
            <a:r>
              <a:rPr lang="en-US" sz="1360" dirty="0">
                <a:solidFill>
                  <a:srgbClr val="737373"/>
                </a:solidFill>
                <a:hlinkClick r:id="rId5"/>
              </a:rPr>
              <a:t>http://blogs.windows.com/buildingapps/2015/04/29/expanding-the-universal-windows-platform-at-build-2015</a:t>
            </a:r>
            <a:r>
              <a:rPr lang="en-US" sz="1360" dirty="0" smtClean="0">
                <a:solidFill>
                  <a:srgbClr val="737373"/>
                </a:solidFill>
                <a:hlinkClick r:id="rId5"/>
              </a:rPr>
              <a:t>/</a:t>
            </a:r>
            <a:endParaRPr lang="en-US" sz="1360" dirty="0" smtClean="0">
              <a:solidFill>
                <a:srgbClr val="737373"/>
              </a:solidFill>
            </a:endParaRPr>
          </a:p>
        </p:txBody>
      </p:sp>
    </p:spTree>
    <p:extLst>
      <p:ext uri="{BB962C8B-B14F-4D97-AF65-F5344CB8AC3E}">
        <p14:creationId xmlns:p14="http://schemas.microsoft.com/office/powerpoint/2010/main" val="148449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801" y="2114881"/>
            <a:ext cx="8662792" cy="4526308"/>
          </a:xfrm>
          <a:prstGeom prst="rect">
            <a:avLst/>
          </a:prstGeom>
        </p:spPr>
      </p:pic>
      <p:sp>
        <p:nvSpPr>
          <p:cNvPr id="7" name="Content Placeholder 3"/>
          <p:cNvSpPr>
            <a:spLocks noGrp="1"/>
          </p:cNvSpPr>
          <p:nvPr>
            <p:ph sz="quarter" idx="14"/>
          </p:nvPr>
        </p:nvSpPr>
        <p:spPr>
          <a:xfrm>
            <a:off x="275481" y="1436840"/>
            <a:ext cx="3497321" cy="5121547"/>
          </a:xfrm>
        </p:spPr>
        <p:txBody>
          <a:bodyPr/>
          <a:lstStyle/>
          <a:p>
            <a:pPr>
              <a:spcBef>
                <a:spcPts val="1632"/>
              </a:spcBef>
            </a:pPr>
            <a:r>
              <a:rPr lang="en-US" sz="2720" dirty="0"/>
              <a:t>Developer tooling</a:t>
            </a:r>
          </a:p>
          <a:p>
            <a:pPr lvl="1"/>
            <a:r>
              <a:rPr lang="en-US" dirty="0" smtClean="0"/>
              <a:t>Developer tooling</a:t>
            </a:r>
          </a:p>
          <a:p>
            <a:pPr lvl="1"/>
            <a:r>
              <a:rPr lang="en-US" dirty="0" smtClean="0"/>
              <a:t>Additional extensions</a:t>
            </a:r>
            <a:endParaRPr lang="en-US" dirty="0"/>
          </a:p>
          <a:p>
            <a:pPr>
              <a:spcBef>
                <a:spcPts val="3264"/>
              </a:spcBef>
            </a:pPr>
            <a:r>
              <a:rPr lang="en-US" sz="2720" dirty="0"/>
              <a:t>Service tooling</a:t>
            </a:r>
          </a:p>
          <a:p>
            <a:pPr lvl="1"/>
            <a:r>
              <a:rPr lang="en-US" dirty="0" smtClean="0"/>
              <a:t>Google Play</a:t>
            </a:r>
            <a:r>
              <a:rPr lang="en-US" dirty="0"/>
              <a:t>™ </a:t>
            </a:r>
            <a:r>
              <a:rPr lang="en-US" dirty="0" smtClean="0"/>
              <a:t>equivalents</a:t>
            </a:r>
          </a:p>
          <a:p>
            <a:pPr lvl="1"/>
            <a:r>
              <a:rPr lang="en-US" dirty="0" smtClean="0"/>
              <a:t>Analytics and notifications</a:t>
            </a:r>
          </a:p>
          <a:p>
            <a:pPr lvl="1"/>
            <a:r>
              <a:rPr lang="en-US" dirty="0" smtClean="0"/>
              <a:t>Ingestion services to handle retargeting your app</a:t>
            </a:r>
          </a:p>
          <a:p>
            <a:pPr>
              <a:spcBef>
                <a:spcPts val="3264"/>
              </a:spcBef>
            </a:pPr>
            <a:r>
              <a:rPr lang="en-US" sz="2720" dirty="0"/>
              <a:t>Runtime frameworks</a:t>
            </a:r>
          </a:p>
          <a:p>
            <a:pPr lvl="1"/>
            <a:r>
              <a:rPr lang="en-US" dirty="0" smtClean="0"/>
              <a:t>Minimize app model impacts</a:t>
            </a:r>
          </a:p>
          <a:p>
            <a:pPr lvl="1"/>
            <a:r>
              <a:rPr lang="en-US" dirty="0" smtClean="0"/>
              <a:t>API and capability mapping</a:t>
            </a:r>
            <a:endParaRPr lang="en-US" dirty="0"/>
          </a:p>
        </p:txBody>
      </p:sp>
      <p:sp>
        <p:nvSpPr>
          <p:cNvPr id="3" name="Title 2"/>
          <p:cNvSpPr>
            <a:spLocks noGrp="1"/>
          </p:cNvSpPr>
          <p:nvPr>
            <p:ph type="title"/>
          </p:nvPr>
        </p:nvSpPr>
        <p:spPr/>
        <p:txBody>
          <a:bodyPr/>
          <a:lstStyle/>
          <a:p>
            <a:r>
              <a:rPr lang="en-US" dirty="0" smtClean="0">
                <a:gradFill>
                  <a:gsLst>
                    <a:gs pos="0">
                      <a:srgbClr val="0078D7"/>
                    </a:gs>
                    <a:gs pos="100000">
                      <a:srgbClr val="0078D7"/>
                    </a:gs>
                  </a:gsLst>
                  <a:lin ang="5400000" scaled="1"/>
                </a:gradFill>
              </a:rPr>
              <a:t>Universal Windows Platform Bridges</a:t>
            </a:r>
            <a:r>
              <a:rPr lang="en-US" sz="2176" dirty="0"/>
              <a:t/>
            </a:r>
            <a:br>
              <a:rPr lang="en-US" sz="2176" dirty="0"/>
            </a:br>
            <a:r>
              <a:rPr lang="en-US" sz="2176" dirty="0">
                <a:solidFill>
                  <a:schemeClr val="accent1"/>
                </a:solidFill>
              </a:rPr>
              <a:t>A toolkit </a:t>
            </a:r>
            <a:r>
              <a:rPr lang="en-US" sz="2176" dirty="0">
                <a:solidFill>
                  <a:schemeClr val="tx1"/>
                </a:solidFill>
              </a:rPr>
              <a:t>of the relevant tools, services, and frameworks for the app type</a:t>
            </a:r>
            <a:endParaRPr lang="en-US" sz="2176" dirty="0">
              <a:solidFill>
                <a:schemeClr val="tx1"/>
              </a:solidFill>
              <a:latin typeface="+mn-lt"/>
            </a:endParaRPr>
          </a:p>
        </p:txBody>
      </p:sp>
    </p:spTree>
    <p:extLst>
      <p:ext uri="{BB962C8B-B14F-4D97-AF65-F5344CB8AC3E}">
        <p14:creationId xmlns:p14="http://schemas.microsoft.com/office/powerpoint/2010/main" val="236483196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910" y="206411"/>
            <a:ext cx="11650217" cy="98185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215"/>
            <a:r>
              <a:rPr lang="en-US" sz="4352" dirty="0">
                <a:gradFill>
                  <a:gsLst>
                    <a:gs pos="0">
                      <a:srgbClr val="0078D7"/>
                    </a:gs>
                    <a:gs pos="100000">
                      <a:srgbClr val="0078D7"/>
                    </a:gs>
                  </a:gsLst>
                  <a:lin ang="5400000" scaled="1"/>
                </a:gradFill>
              </a:rPr>
              <a:t>The paths to a Universal Windows app</a:t>
            </a:r>
          </a:p>
        </p:txBody>
      </p:sp>
      <p:sp>
        <p:nvSpPr>
          <p:cNvPr id="68" name="Rectangle 67"/>
          <p:cNvSpPr/>
          <p:nvPr/>
        </p:nvSpPr>
        <p:spPr>
          <a:xfrm>
            <a:off x="301845" y="775339"/>
            <a:ext cx="11851139" cy="427168"/>
          </a:xfrm>
          <a:prstGeom prst="rect">
            <a:avLst/>
          </a:prstGeom>
        </p:spPr>
        <p:txBody>
          <a:bodyPr wrap="square">
            <a:spAutoFit/>
          </a:bodyPr>
          <a:lstStyle/>
          <a:p>
            <a:pPr defTabSz="914215"/>
            <a:r>
              <a:rPr lang="en-US" sz="2176" dirty="0">
                <a:solidFill>
                  <a:srgbClr val="737373"/>
                </a:solidFill>
                <a:latin typeface="Segoe UI Light"/>
              </a:rPr>
              <a:t>Bridges provide an easier path to the Universal Windows Platform (UWP); they’re not a destination</a:t>
            </a:r>
          </a:p>
        </p:txBody>
      </p:sp>
      <p:pic>
        <p:nvPicPr>
          <p:cNvPr id="2" name="Picture 1"/>
          <p:cNvPicPr>
            <a:picLocks noChangeAspect="1"/>
          </p:cNvPicPr>
          <p:nvPr/>
        </p:nvPicPr>
        <p:blipFill rotWithShape="1">
          <a:blip r:embed="rId3"/>
          <a:srcRect l="29052" t="23752" r="29459"/>
          <a:stretch/>
        </p:blipFill>
        <p:spPr>
          <a:xfrm>
            <a:off x="403595" y="1394869"/>
            <a:ext cx="3062280" cy="2368202"/>
          </a:xfrm>
          <a:prstGeom prst="rect">
            <a:avLst/>
          </a:prstGeom>
        </p:spPr>
      </p:pic>
      <p:pic>
        <p:nvPicPr>
          <p:cNvPr id="51" name="Picture 50"/>
          <p:cNvPicPr>
            <a:picLocks noChangeAspect="1"/>
          </p:cNvPicPr>
          <p:nvPr/>
        </p:nvPicPr>
        <p:blipFill>
          <a:blip r:embed="rId4"/>
          <a:stretch>
            <a:fillRect/>
          </a:stretch>
        </p:blipFill>
        <p:spPr>
          <a:xfrm>
            <a:off x="4046807" y="1394869"/>
            <a:ext cx="4207405" cy="2349733"/>
          </a:xfrm>
          <a:prstGeom prst="rect">
            <a:avLst/>
          </a:prstGeom>
        </p:spPr>
      </p:pic>
      <p:sp>
        <p:nvSpPr>
          <p:cNvPr id="96" name="Right Arrow 95"/>
          <p:cNvSpPr/>
          <p:nvPr/>
        </p:nvSpPr>
        <p:spPr bwMode="auto">
          <a:xfrm>
            <a:off x="3531285" y="2496292"/>
            <a:ext cx="448744" cy="384674"/>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ight Arrow 96"/>
          <p:cNvSpPr/>
          <p:nvPr/>
        </p:nvSpPr>
        <p:spPr bwMode="auto">
          <a:xfrm>
            <a:off x="8424624" y="2489723"/>
            <a:ext cx="448744" cy="391243"/>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5"/>
          <a:stretch>
            <a:fillRect/>
          </a:stretch>
        </p:blipFill>
        <p:spPr>
          <a:xfrm>
            <a:off x="9043780" y="1161254"/>
            <a:ext cx="2670077" cy="2670077"/>
          </a:xfrm>
          <a:prstGeom prst="rect">
            <a:avLst/>
          </a:prstGeom>
        </p:spPr>
      </p:pic>
      <p:grpSp>
        <p:nvGrpSpPr>
          <p:cNvPr id="7" name="Group 6"/>
          <p:cNvGrpSpPr/>
          <p:nvPr/>
        </p:nvGrpSpPr>
        <p:grpSpPr>
          <a:xfrm>
            <a:off x="380394" y="3934124"/>
            <a:ext cx="3108678" cy="2654283"/>
            <a:chOff x="279079" y="2893001"/>
            <a:chExt cx="2286000" cy="1951856"/>
          </a:xfrm>
        </p:grpSpPr>
        <p:sp>
          <p:nvSpPr>
            <p:cNvPr id="74" name="Rounded Rectangle 73"/>
            <p:cNvSpPr/>
            <p:nvPr/>
          </p:nvSpPr>
          <p:spPr>
            <a:xfrm>
              <a:off x="279079" y="2893001"/>
              <a:ext cx="2286000" cy="1951856"/>
            </a:xfrm>
            <a:prstGeom prst="roundRect">
              <a:avLst/>
            </a:prstGeom>
            <a:solidFill>
              <a:schemeClr val="accent1">
                <a:lumMod val="20000"/>
                <a:lumOff val="80000"/>
              </a:schemeClr>
            </a:solidFill>
            <a:ln w="1905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srgbClr val="737373"/>
                  </a:solidFill>
                </a:rPr>
                <a:t>Good</a:t>
              </a:r>
              <a:endParaRPr lang="en-US" sz="1428" dirty="0">
                <a:solidFill>
                  <a:srgbClr val="737373"/>
                </a:solidFill>
              </a:endParaRPr>
            </a:p>
          </p:txBody>
        </p:sp>
        <p:sp>
          <p:nvSpPr>
            <p:cNvPr id="77" name="Rectangle 76"/>
            <p:cNvSpPr/>
            <p:nvPr/>
          </p:nvSpPr>
          <p:spPr>
            <a:xfrm>
              <a:off x="418771"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Use a bridge to bring your code to the Windows Store</a:t>
              </a:r>
            </a:p>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Continue to use your existing app capabilities and behaviors</a:t>
              </a:r>
            </a:p>
          </p:txBody>
        </p:sp>
        <p:grpSp>
          <p:nvGrpSpPr>
            <p:cNvPr id="5" name="Group 4"/>
            <p:cNvGrpSpPr/>
            <p:nvPr/>
          </p:nvGrpSpPr>
          <p:grpSpPr>
            <a:xfrm>
              <a:off x="473740" y="4571458"/>
              <a:ext cx="1877001" cy="199458"/>
              <a:chOff x="473740" y="4520253"/>
              <a:chExt cx="1877001" cy="199458"/>
            </a:xfrm>
          </p:grpSpPr>
          <p:sp>
            <p:nvSpPr>
              <p:cNvPr id="4" name="Rectangle 3"/>
              <p:cNvSpPr/>
              <p:nvPr/>
            </p:nvSpPr>
            <p:spPr>
              <a:xfrm>
                <a:off x="473740" y="4522763"/>
                <a:ext cx="54864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25" name="Rectangle 24"/>
              <p:cNvSpPr/>
              <p:nvPr/>
            </p:nvSpPr>
            <p:spPr>
              <a:xfrm>
                <a:off x="1043974" y="4522763"/>
                <a:ext cx="73152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1" name="Rectangle 30"/>
              <p:cNvSpPr/>
              <p:nvPr/>
            </p:nvSpPr>
            <p:spPr>
              <a:xfrm>
                <a:off x="1802101" y="452025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grpSp>
        <p:nvGrpSpPr>
          <p:cNvPr id="8" name="Group 7"/>
          <p:cNvGrpSpPr/>
          <p:nvPr/>
        </p:nvGrpSpPr>
        <p:grpSpPr>
          <a:xfrm>
            <a:off x="4596421" y="3951274"/>
            <a:ext cx="3108678" cy="2614511"/>
            <a:chOff x="3379380" y="2905612"/>
            <a:chExt cx="2286000" cy="1922609"/>
          </a:xfrm>
        </p:grpSpPr>
        <p:sp>
          <p:nvSpPr>
            <p:cNvPr id="86" name="Rounded Rectangle 85"/>
            <p:cNvSpPr/>
            <p:nvPr/>
          </p:nvSpPr>
          <p:spPr>
            <a:xfrm>
              <a:off x="3379380" y="2905612"/>
              <a:ext cx="2286000" cy="1922609"/>
            </a:xfrm>
            <a:prstGeom prst="roundRect">
              <a:avLst/>
            </a:prstGeom>
            <a:solidFill>
              <a:schemeClr val="accent1">
                <a:lumMod val="40000"/>
                <a:lumOff val="60000"/>
              </a:schemeClr>
            </a:solidFill>
            <a:ln w="1905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srgbClr val="737373"/>
                  </a:solidFill>
                </a:rPr>
                <a:t>Better</a:t>
              </a:r>
              <a:endParaRPr lang="en-US" sz="1428" dirty="0">
                <a:solidFill>
                  <a:srgbClr val="737373"/>
                </a:solidFill>
              </a:endParaRPr>
            </a:p>
          </p:txBody>
        </p:sp>
        <p:sp>
          <p:nvSpPr>
            <p:cNvPr id="21" name="Rectangle 20"/>
            <p:cNvSpPr/>
            <p:nvPr/>
          </p:nvSpPr>
          <p:spPr>
            <a:xfrm>
              <a:off x="3473790"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‘Light up’ UWP capabilities</a:t>
              </a:r>
            </a:p>
            <a:p>
              <a:pPr marL="153278" indent="-153278" defTabSz="914215">
                <a:lnSpc>
                  <a:spcPct val="90000"/>
                </a:lnSpc>
                <a:spcBef>
                  <a:spcPts val="816"/>
                </a:spcBef>
                <a:spcAft>
                  <a:spcPts val="408"/>
                </a:spcAft>
                <a:buFont typeface="Arial" panose="020B0604020202020204" pitchFamily="34" charset="0"/>
                <a:buChar char="•"/>
              </a:pPr>
              <a:r>
                <a:rPr lang="en-US" sz="1360" dirty="0">
                  <a:solidFill>
                    <a:srgbClr val="737373"/>
                  </a:solidFill>
                  <a:latin typeface="Segoe Pro Semibold" panose="020B0702040504020203" pitchFamily="34" charset="0"/>
                </a:rPr>
                <a:t>Add Windows 10 features:</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In App Purchase</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Windows UX</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Live Tiles</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Notifications</a:t>
              </a:r>
            </a:p>
          </p:txBody>
        </p:sp>
        <p:grpSp>
          <p:nvGrpSpPr>
            <p:cNvPr id="32" name="Group 31"/>
            <p:cNvGrpSpPr/>
            <p:nvPr/>
          </p:nvGrpSpPr>
          <p:grpSpPr>
            <a:xfrm>
              <a:off x="3583880" y="4568948"/>
              <a:ext cx="1877001" cy="199458"/>
              <a:chOff x="473740" y="4520253"/>
              <a:chExt cx="1877001" cy="199458"/>
            </a:xfrm>
          </p:grpSpPr>
          <p:sp>
            <p:nvSpPr>
              <p:cNvPr id="33" name="Rectangle 32"/>
              <p:cNvSpPr/>
              <p:nvPr/>
            </p:nvSpPr>
            <p:spPr>
              <a:xfrm>
                <a:off x="473740" y="452276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34" name="Rectangle 33"/>
              <p:cNvSpPr/>
              <p:nvPr/>
            </p:nvSpPr>
            <p:spPr>
              <a:xfrm>
                <a:off x="1043974" y="4522763"/>
                <a:ext cx="73152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5" name="Rectangle 34"/>
              <p:cNvSpPr/>
              <p:nvPr/>
            </p:nvSpPr>
            <p:spPr>
              <a:xfrm>
                <a:off x="1802101" y="452025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grpSp>
        <p:nvGrpSpPr>
          <p:cNvPr id="9" name="Group 8"/>
          <p:cNvGrpSpPr/>
          <p:nvPr/>
        </p:nvGrpSpPr>
        <p:grpSpPr>
          <a:xfrm>
            <a:off x="8812449" y="3956748"/>
            <a:ext cx="3108678" cy="2608779"/>
            <a:chOff x="6479682" y="2909638"/>
            <a:chExt cx="2286000" cy="1918394"/>
          </a:xfrm>
        </p:grpSpPr>
        <p:sp>
          <p:nvSpPr>
            <p:cNvPr id="70" name="Rounded Rectangle 69"/>
            <p:cNvSpPr/>
            <p:nvPr/>
          </p:nvSpPr>
          <p:spPr>
            <a:xfrm>
              <a:off x="6479682" y="2909638"/>
              <a:ext cx="2286000" cy="1918394"/>
            </a:xfrm>
            <a:prstGeom prst="roundRect">
              <a:avLst/>
            </a:prstGeom>
            <a:solidFill>
              <a:schemeClr val="accent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prstClr val="white"/>
                  </a:solidFill>
                </a:rPr>
                <a:t>Best</a:t>
              </a:r>
            </a:p>
          </p:txBody>
        </p:sp>
        <p:sp>
          <p:nvSpPr>
            <p:cNvPr id="22" name="Rectangle 21"/>
            <p:cNvSpPr/>
            <p:nvPr/>
          </p:nvSpPr>
          <p:spPr>
            <a:xfrm>
              <a:off x="6623194"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prstClr val="white"/>
                  </a:solidFill>
                  <a:latin typeface="Segoe Pro Semibold" panose="020B0702040504020203" pitchFamily="34" charset="0"/>
                </a:rPr>
                <a:t>Become a native UWP app</a:t>
              </a:r>
            </a:p>
            <a:p>
              <a:pPr marL="153278" indent="-153278" defTabSz="914215">
                <a:lnSpc>
                  <a:spcPct val="90000"/>
                </a:lnSpc>
                <a:spcBef>
                  <a:spcPts val="816"/>
                </a:spcBef>
                <a:spcAft>
                  <a:spcPts val="816"/>
                </a:spcAft>
                <a:buFont typeface="Arial" panose="020B0604020202020204" pitchFamily="34" charset="0"/>
                <a:buChar char="•"/>
              </a:pPr>
              <a:r>
                <a:rPr lang="en-US" sz="1360" dirty="0">
                  <a:solidFill>
                    <a:prstClr val="white"/>
                  </a:solidFill>
                  <a:latin typeface="Segoe Pro Semibold" panose="020B0702040504020203" pitchFamily="34" charset="0"/>
                </a:rPr>
                <a:t>Support all device families</a:t>
              </a:r>
              <a:endParaRPr lang="en-US" sz="1224" dirty="0">
                <a:solidFill>
                  <a:prstClr val="white"/>
                </a:solidFill>
                <a:latin typeface="Segoe Pro Semibold" panose="020B0702040504020203" pitchFamily="34" charset="0"/>
              </a:endParaRPr>
            </a:p>
          </p:txBody>
        </p:sp>
        <p:grpSp>
          <p:nvGrpSpPr>
            <p:cNvPr id="36" name="Group 35"/>
            <p:cNvGrpSpPr/>
            <p:nvPr/>
          </p:nvGrpSpPr>
          <p:grpSpPr>
            <a:xfrm>
              <a:off x="6684181" y="4573968"/>
              <a:ext cx="1877001" cy="199458"/>
              <a:chOff x="473740" y="4520253"/>
              <a:chExt cx="1877001" cy="199458"/>
            </a:xfrm>
          </p:grpSpPr>
          <p:sp>
            <p:nvSpPr>
              <p:cNvPr id="37" name="Rectangle 36"/>
              <p:cNvSpPr/>
              <p:nvPr/>
            </p:nvSpPr>
            <p:spPr>
              <a:xfrm>
                <a:off x="473740" y="4522763"/>
                <a:ext cx="548640" cy="19694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38" name="Rectangle 37"/>
              <p:cNvSpPr/>
              <p:nvPr/>
            </p:nvSpPr>
            <p:spPr>
              <a:xfrm>
                <a:off x="1043974" y="4522763"/>
                <a:ext cx="73152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9" name="Rectangle 38"/>
              <p:cNvSpPr/>
              <p:nvPr/>
            </p:nvSpPr>
            <p:spPr>
              <a:xfrm>
                <a:off x="1802101" y="4520253"/>
                <a:ext cx="54864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spTree>
    <p:extLst>
      <p:ext uri="{BB962C8B-B14F-4D97-AF65-F5344CB8AC3E}">
        <p14:creationId xmlns:p14="http://schemas.microsoft.com/office/powerpoint/2010/main" val="839423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446603" y="1498801"/>
            <a:ext cx="11475333" cy="4794987"/>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98"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99"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100"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101"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102"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95"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(C++/C#/JS)</a:t>
                </a:r>
                <a:endParaRPr lang="en-US" sz="1200"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080" dirty="0">
                    <a:solidFill>
                      <a:srgbClr val="FFFFFF"/>
                    </a:solidFill>
                    <a:latin typeface="Segoe Pro Semibold" panose="020B0702040504020203" pitchFamily="34" charset="0"/>
                  </a:rPr>
                  <a:t>(Classic </a:t>
                </a:r>
                <a:r>
                  <a:rPr lang="en-US" sz="1080" dirty="0" smtClean="0">
                    <a:solidFill>
                      <a:srgbClr val="FFFFFF"/>
                    </a:solidFill>
                    <a:latin typeface="Segoe Pro Semibold" panose="020B0702040504020203" pitchFamily="34" charset="0"/>
                  </a:rPr>
                  <a:t>Apps))</a:t>
                </a:r>
                <a:endParaRPr lang="en-US" sz="1080" dirty="0">
                  <a:solidFill>
                    <a:srgbClr val="FFFFFF"/>
                  </a:solidFill>
                  <a:latin typeface="Segoe Pro Semibold" panose="020B0702040504020203" pitchFamily="34" charset="0"/>
                </a:endParaRP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050" b="1" dirty="0" smtClean="0">
                    <a:solidFill>
                      <a:srgbClr val="FFFFFF"/>
                    </a:solidFill>
                    <a:latin typeface="Segoe Pro Semibold" panose="020B0702040504020203" pitchFamily="34" charset="0"/>
                  </a:rPr>
                  <a:t>(</a:t>
                </a:r>
                <a:r>
                  <a:rPr lang="en-US" sz="1050" b="1" dirty="0" smtClean="0">
                    <a:solidFill>
                      <a:srgbClr val="FFFFFF"/>
                    </a:solidFill>
                    <a:latin typeface="Segoe UI Light"/>
                  </a:rPr>
                  <a:t>HTML/JS</a:t>
                </a:r>
                <a:r>
                  <a:rPr lang="en-US" sz="1050" b="1" dirty="0">
                    <a:solidFill>
                      <a:srgbClr val="FFFFFF"/>
                    </a:solidFill>
                    <a:latin typeface="Segoe Pro Semibold" panose="020B0702040504020203" pitchFamily="34" charset="0"/>
                  </a:rPr>
                  <a:t>)</a:t>
                </a:r>
                <a:endParaRPr lang="en-US" sz="1200"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
        <p:nvSpPr>
          <p:cNvPr id="2" name="Rectangle 1"/>
          <p:cNvSpPr/>
          <p:nvPr/>
        </p:nvSpPr>
        <p:spPr bwMode="auto">
          <a:xfrm>
            <a:off x="345819" y="1383878"/>
            <a:ext cx="12007196" cy="5486400"/>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2415923" y="2901383"/>
            <a:ext cx="9985780" cy="3487655"/>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742">
                  <a:lnSpc>
                    <a:spcPct val="90000"/>
                  </a:lnSpc>
                  <a:spcBef>
                    <a:spcPts val="612"/>
                  </a:spcBef>
                </a:pPr>
                <a:r>
                  <a:rPr lang="en-US" sz="2800"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t>
                </a:r>
                <a:r>
                  <a:rPr lang="en-US" sz="2000" dirty="0" err="1" smtClean="0">
                    <a:solidFill>
                      <a:srgbClr val="FFFFFF"/>
                    </a:solidFill>
                    <a:latin typeface="Segoe UI Light"/>
                  </a:rPr>
                  <a:t>Islandwood</a:t>
                </a:r>
                <a:endParaRPr lang="en-US" sz="2000"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Astoria</a:t>
                </a:r>
                <a:endParaRPr lang="en-US" sz="2000" dirty="0">
                  <a:solidFill>
                    <a:srgbClr val="FFFFFF"/>
                  </a:solidFill>
                  <a:latin typeface="Segoe UI Light"/>
                </a:endParaRPr>
              </a:p>
            </p:txBody>
          </p:sp>
          <p:sp>
            <p:nvSpPr>
              <p:cNvPr id="69" name="TextBox 36"/>
              <p:cNvSpPr txBox="1"/>
              <p:nvPr/>
            </p:nvSpPr>
            <p:spPr>
              <a:xfrm>
                <a:off x="7416954" y="3547019"/>
                <a:ext cx="4204869" cy="544765"/>
              </a:xfrm>
              <a:prstGeom prst="rect">
                <a:avLst/>
              </a:prstGeom>
              <a:noFill/>
            </p:spPr>
            <p:txBody>
              <a:bodyPr wrap="square" lIns="182880" tIns="146304" rIns="182880" bIns="146304" rtlCol="0">
                <a:spAutoFit/>
              </a:bodyPr>
              <a:lstStyle/>
              <a:p>
                <a:pPr defTabSz="932742">
                  <a:lnSpc>
                    <a:spcPct val="90000"/>
                  </a:lnSpc>
                  <a:spcAft>
                    <a:spcPts val="600"/>
                  </a:spcAft>
                </a:pPr>
                <a:endParaRPr lang="en-US" dirty="0" smtClean="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82880" tIns="146304" rIns="182880" bIns="146304" rtlCol="0">
                <a:spAutoFit/>
              </a:bodyPr>
              <a:lstStyle/>
              <a:p>
                <a:pPr defTabSz="932742">
                  <a:lnSpc>
                    <a:spcPct val="90000"/>
                  </a:lnSpc>
                  <a:spcAft>
                    <a:spcPts val="600"/>
                  </a:spcAft>
                </a:pPr>
                <a:endParaRPr lang="en-US" sz="2000" dirty="0" err="1" smtClean="0">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lnSpc>
                    <a:spcPct val="90000"/>
                  </a:lnSpc>
                  <a:spcAft>
                    <a:spcPts val="600"/>
                  </a:spcAft>
                </a:pPr>
                <a:r>
                  <a:rPr lang="en-US" sz="1400" dirty="0">
                    <a:solidFill>
                      <a:srgbClr val="404040">
                        <a:lumMod val="50000"/>
                      </a:srgbClr>
                    </a:solidFill>
                  </a:rPr>
                  <a:t>Use your Java / C++ code</a:t>
                </a:r>
              </a:p>
              <a:p>
                <a:pPr defTabSz="932742">
                  <a:lnSpc>
                    <a:spcPct val="90000"/>
                  </a:lnSpc>
                  <a:spcAft>
                    <a:spcPts val="600"/>
                  </a:spcAft>
                </a:pPr>
                <a:r>
                  <a:rPr lang="en-US" sz="1400" dirty="0">
                    <a:solidFill>
                      <a:srgbClr val="404040">
                        <a:lumMod val="50000"/>
                      </a:srgbClr>
                    </a:solidFill>
                  </a:rPr>
                  <a:t>Use Android IDE</a:t>
                </a:r>
              </a:p>
              <a:p>
                <a:pPr defTabSz="932742">
                  <a:lnSpc>
                    <a:spcPct val="90000"/>
                  </a:lnSpc>
                  <a:spcAft>
                    <a:spcPts val="600"/>
                  </a:spcAft>
                </a:pPr>
                <a:r>
                  <a:rPr lang="en-US" sz="1400"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defTabSz="932742">
                  <a:lnSpc>
                    <a:spcPct val="90000"/>
                  </a:lnSpc>
                  <a:spcAft>
                    <a:spcPts val="600"/>
                  </a:spcAft>
                </a:pPr>
                <a:r>
                  <a:rPr lang="en-US" sz="1400" dirty="0">
                    <a:solidFill>
                      <a:srgbClr val="404040">
                        <a:lumMod val="60000"/>
                        <a:lumOff val="40000"/>
                      </a:srgbClr>
                    </a:solidFill>
                  </a:rPr>
                  <a:t>Use your Objective C code</a:t>
                </a:r>
              </a:p>
              <a:p>
                <a:pPr defTabSz="932742">
                  <a:lnSpc>
                    <a:spcPct val="90000"/>
                  </a:lnSpc>
                  <a:spcAft>
                    <a:spcPts val="600"/>
                  </a:spcAft>
                </a:pPr>
                <a:r>
                  <a:rPr lang="en-US" sz="1400" dirty="0">
                    <a:solidFill>
                      <a:srgbClr val="404040">
                        <a:lumMod val="60000"/>
                        <a:lumOff val="40000"/>
                      </a:srgbClr>
                    </a:solidFill>
                  </a:rPr>
                  <a:t>Use Visual Studio</a:t>
                </a:r>
              </a:p>
              <a:p>
                <a:pPr defTabSz="932742">
                  <a:lnSpc>
                    <a:spcPct val="90000"/>
                  </a:lnSpc>
                  <a:spcAft>
                    <a:spcPts val="600"/>
                  </a:spcAft>
                </a:pPr>
                <a:r>
                  <a:rPr lang="en-US" sz="1400" dirty="0">
                    <a:solidFill>
                      <a:srgbClr val="404040">
                        <a:lumMod val="60000"/>
                        <a:lumOff val="40000"/>
                      </a:srgbClr>
                    </a:solidFill>
                  </a:rPr>
                  <a:t>Medium-high code </a:t>
                </a:r>
                <a:r>
                  <a:rPr lang="en-US" sz="1400" dirty="0" smtClean="0">
                    <a:solidFill>
                      <a:srgbClr val="404040">
                        <a:lumMod val="60000"/>
                        <a:lumOff val="40000"/>
                      </a:srgbClr>
                    </a:solidFill>
                  </a:rPr>
                  <a:t>reuse</a:t>
                </a:r>
                <a:endParaRPr lang="en-US" sz="1400" dirty="0">
                  <a:solidFill>
                    <a:srgbClr val="404040">
                      <a:lumMod val="60000"/>
                      <a:lumOff val="40000"/>
                    </a:srgbClr>
                  </a:solidFill>
                </a:endParaRPr>
              </a:p>
            </p:txBody>
          </p:sp>
        </p:grpSp>
      </p:grpSp>
      <p:sp>
        <p:nvSpPr>
          <p:cNvPr id="5"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Universal Windows Platform</a:t>
            </a:r>
            <a:endParaRPr lang="en-US" sz="4080" dirty="0">
              <a:gradFill>
                <a:gsLst>
                  <a:gs pos="0">
                    <a:srgbClr val="00188F"/>
                  </a:gs>
                  <a:gs pos="100000">
                    <a:srgbClr val="00188F"/>
                  </a:gs>
                </a:gsLst>
                <a:lin ang="5400000" scaled="1"/>
              </a:gradFill>
            </a:endParaRPr>
          </a:p>
        </p:txBody>
      </p:sp>
      <p:sp>
        <p:nvSpPr>
          <p:cNvPr id="6" name="Rectangle 5"/>
          <p:cNvSpPr/>
          <p:nvPr/>
        </p:nvSpPr>
        <p:spPr>
          <a:xfrm>
            <a:off x="307041" y="789994"/>
            <a:ext cx="9561537" cy="382308"/>
          </a:xfrm>
          <a:prstGeom prst="rect">
            <a:avLst/>
          </a:prstGeom>
        </p:spPr>
        <p:txBody>
          <a:bodyPr wrap="square">
            <a:spAutoFit/>
          </a:bodyPr>
          <a:lstStyle/>
          <a:p>
            <a:pPr defTabSz="932742"/>
            <a:r>
              <a:rPr lang="en-US" sz="1836" dirty="0">
                <a:solidFill>
                  <a:srgbClr val="737373"/>
                </a:solidFill>
              </a:rPr>
              <a:t>Wherever your code was born, you can bring it to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3034841" y="3103265"/>
            <a:ext cx="402760" cy="166000"/>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11688290" y="3112269"/>
            <a:ext cx="402760" cy="166000"/>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11502340" y="5452657"/>
            <a:ext cx="402760" cy="16600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11495862" y="5907312"/>
            <a:ext cx="402760" cy="166000"/>
          </a:xfrm>
          <a:prstGeom prst="rect">
            <a:avLst/>
          </a:prstGeom>
        </p:spPr>
      </p:pic>
    </p:spTree>
    <p:extLst>
      <p:ext uri="{BB962C8B-B14F-4D97-AF65-F5344CB8AC3E}">
        <p14:creationId xmlns:p14="http://schemas.microsoft.com/office/powerpoint/2010/main" val="139068265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Astoria &amp; Windows does the heavy lifting</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338611312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 xmlns:a16="http://schemas.microsoft.com/office/drawing/2014/main"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pPr defTabSz="932742"/>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3717679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51434" y="540529"/>
            <a:ext cx="10533608" cy="5913467"/>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6" name="Windows 10"/>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Free upgrade"/>
          <p:cNvSpPr txBox="1"/>
          <p:nvPr/>
        </p:nvSpPr>
        <p:spPr>
          <a:xfrm>
            <a:off x="2037203" y="4428470"/>
            <a:ext cx="8304024" cy="884046"/>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4250" b="1" dirty="0">
                <a:gradFill>
                  <a:gsLst>
                    <a:gs pos="2917">
                      <a:srgbClr val="FFFFFF"/>
                    </a:gs>
                    <a:gs pos="30000">
                      <a:srgbClr val="FFFFFF"/>
                    </a:gs>
                  </a:gsLst>
                  <a:lin ang="5400000" scaled="0"/>
                </a:gradFill>
              </a:rPr>
              <a:t>Free upgrade </a:t>
            </a:r>
            <a:r>
              <a:rPr lang="en-US" sz="4250" dirty="0">
                <a:gradFill>
                  <a:gsLst>
                    <a:gs pos="2917">
                      <a:srgbClr val="FFFFFF"/>
                    </a:gs>
                    <a:gs pos="30000">
                      <a:srgbClr val="FFFFFF"/>
                    </a:gs>
                  </a:gsLst>
                  <a:lin ang="5400000" scaled="0"/>
                </a:gradFill>
              </a:rPr>
              <a:t>for the first year</a:t>
            </a:r>
            <a:endParaRPr lang="en-US" sz="4250" dirty="0">
              <a:gradFill>
                <a:gsLst>
                  <a:gs pos="2917">
                    <a:srgbClr val="FFFFFF"/>
                  </a:gs>
                  <a:gs pos="30000">
                    <a:srgbClr val="FFFFFF"/>
                  </a:gs>
                </a:gsLst>
                <a:lin ang="5400000" scaled="0"/>
              </a:gradFill>
              <a:latin typeface="Segoe UI Light"/>
            </a:endParaRPr>
          </a:p>
        </p:txBody>
      </p:sp>
      <p:sp>
        <p:nvSpPr>
          <p:cNvPr id="23" name="1B Windows 10 Devices"/>
          <p:cNvSpPr txBox="1"/>
          <p:nvPr/>
        </p:nvSpPr>
        <p:spPr>
          <a:xfrm>
            <a:off x="2648950" y="3497262"/>
            <a:ext cx="7096377" cy="11264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6000" spc="-101" dirty="0">
                <a:gradFill>
                  <a:gsLst>
                    <a:gs pos="2917">
                      <a:srgbClr val="FFFFFF"/>
                    </a:gs>
                    <a:gs pos="30000">
                      <a:srgbClr val="FFFFFF"/>
                    </a:gs>
                  </a:gsLst>
                  <a:lin ang="5400000" scaled="0"/>
                </a:gradFill>
              </a:rPr>
              <a:t>Windows 10 Devices</a:t>
            </a:r>
          </a:p>
        </p:txBody>
      </p:sp>
      <p:sp>
        <p:nvSpPr>
          <p:cNvPr id="2" name="TextBox 1"/>
          <p:cNvSpPr txBox="1"/>
          <p:nvPr/>
        </p:nvSpPr>
        <p:spPr>
          <a:xfrm>
            <a:off x="3215396" y="2553292"/>
            <a:ext cx="6005684" cy="1888039"/>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11499" b="1"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21864737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63" presetClass="path" presetSubtype="0" decel="100000" fill="hold" grpId="1" nodeType="withEffect">
                                  <p:stCondLst>
                                    <p:cond delay="750"/>
                                  </p:stCondLst>
                                  <p:childTnLst>
                                    <p:animMotion origin="layout" path="M 0 0 L 0.00013 0.10213 " pathEditMode="relative" rAng="0" ptsTypes="AA">
                                      <p:cBhvr>
                                        <p:cTn id="23" dur="750" spd="-100000" fill="hold"/>
                                        <p:tgtEl>
                                          <p:spTgt spid="2"/>
                                        </p:tgtEl>
                                        <p:attrNameLst>
                                          <p:attrName>ppt_x</p:attrName>
                                          <p:attrName>ppt_y</p:attrName>
                                        </p:attrNameLst>
                                      </p:cBhvr>
                                      <p:rCtr x="0" y="5107"/>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2" nodeType="clickEffect">
                                  <p:stCondLst>
                                    <p:cond delay="0"/>
                                  </p:stCondLst>
                                  <p:childTnLst>
                                    <p:animScale>
                                      <p:cBhvr>
                                        <p:cTn id="27" dur="1000" fill="hold"/>
                                        <p:tgtEl>
                                          <p:spTgt spid="2"/>
                                        </p:tgtEl>
                                      </p:cBhvr>
                                      <p:by x="75000" y="75000"/>
                                    </p:animScale>
                                  </p:childTnLst>
                                </p:cTn>
                              </p:par>
                              <p:par>
                                <p:cTn id="28" presetID="35" presetClass="path" presetSubtype="0" accel="50000" decel="50000" fill="hold" grpId="3" nodeType="withEffect">
                                  <p:stCondLst>
                                    <p:cond delay="0"/>
                                  </p:stCondLst>
                                  <p:childTnLst>
                                    <p:animMotion origin="layout" path="M 0 0 L 0 -0.05606 " pathEditMode="relative" rAng="0" ptsTypes="AA">
                                      <p:cBhvr>
                                        <p:cTn id="29" dur="1000" fill="hold"/>
                                        <p:tgtEl>
                                          <p:spTgt spid="2"/>
                                        </p:tgtEl>
                                        <p:attrNameLst>
                                          <p:attrName>ppt_x</p:attrName>
                                          <p:attrName>ppt_y</p:attrName>
                                        </p:attrNameLst>
                                      </p:cBhvr>
                                      <p:rCtr x="0" y="-2814"/>
                                    </p:animMotion>
                                  </p:childTnLst>
                                </p:cTn>
                              </p:par>
                              <p:par>
                                <p:cTn id="30" presetID="10" presetClass="entr" presetSubtype="0" fill="hold" grpId="0" nodeType="withEffect">
                                  <p:stCondLst>
                                    <p:cond delay="6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63" presetClass="path" presetSubtype="0" decel="100000" fill="hold" grpId="1" nodeType="withEffect">
                                  <p:stCondLst>
                                    <p:cond delay="400"/>
                                  </p:stCondLst>
                                  <p:childTnLst>
                                    <p:animMotion origin="layout" path="M -5.6676E-7 -1.94734E-6 L -0.09791 0.00046 " pathEditMode="relative" rAng="0" ptsTypes="AA">
                                      <p:cBhvr>
                                        <p:cTn id="34"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7" grpId="1"/>
      <p:bldP spid="23" grpId="0"/>
      <p:bldP spid="23" grpId="1"/>
      <p:bldP spid="2" grpId="0"/>
      <p:bldP spid="2" grpId="1"/>
      <p:bldP spid="2" grpId="2"/>
      <p:bldP spid="2" grpId="3"/>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9769718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pPr defTabSz="932742"/>
            <a:endParaRPr lang="en-US" dirty="0">
              <a:solidFill>
                <a:srgbClr val="404040">
                  <a:lumMod val="75000"/>
                </a:srgbClr>
              </a:solidFill>
            </a:endParaRPr>
          </a:p>
          <a:p>
            <a:pPr defTabSz="932742"/>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pPr defTabSz="932742"/>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644325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pPr defTabSz="932742"/>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12062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 Recap</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136BA2"/>
                </a:solidFill>
              </a:rPr>
              <a:t>IntelliJ</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88BA53"/>
                </a:solidFill>
              </a:rPr>
              <a:t>Android</a:t>
            </a:r>
          </a:p>
          <a:p>
            <a:pPr algn="ctr" defTabSz="932742">
              <a:lnSpc>
                <a:spcPct val="90000"/>
              </a:lnSpc>
              <a:spcBef>
                <a:spcPts val="600"/>
              </a:spcBef>
            </a:pPr>
            <a:r>
              <a:rPr lang="en-US" dirty="0" smtClean="0">
                <a:solidFill>
                  <a:srgbClr val="88BA53"/>
                </a:solidFill>
              </a:rPr>
              <a:t>Studio</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00BCF5"/>
                </a:solidFill>
              </a:rPr>
              <a:t>Windows</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40195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b="1" dirty="0">
                <a:gradFill>
                  <a:gsLst>
                    <a:gs pos="0">
                      <a:srgbClr val="0078D7"/>
                    </a:gs>
                    <a:gs pos="100000">
                      <a:srgbClr val="0078D7"/>
                    </a:gs>
                  </a:gsLst>
                  <a:lin ang="5400000" scaled="1"/>
                </a:gradFill>
              </a:rPr>
              <a:t>Windows 10: The canvas for your next masterpiece</a:t>
            </a:r>
            <a:endParaRPr lang="en-US" sz="4000" b="1"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276285334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51434" y="540529"/>
            <a:ext cx="10533608" cy="5913467"/>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6" name="Windows 10"/>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23" name="1B Windows 10 Devices"/>
          <p:cNvSpPr txBox="1"/>
          <p:nvPr/>
        </p:nvSpPr>
        <p:spPr>
          <a:xfrm>
            <a:off x="2648950" y="3497262"/>
            <a:ext cx="7096377" cy="11264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6000" spc="-101" dirty="0">
                <a:gradFill>
                  <a:gsLst>
                    <a:gs pos="2917">
                      <a:srgbClr val="FFFFFF"/>
                    </a:gs>
                    <a:gs pos="30000">
                      <a:srgbClr val="FFFFFF"/>
                    </a:gs>
                  </a:gsLst>
                  <a:lin ang="5400000" scaled="0"/>
                </a:gradFill>
              </a:rPr>
              <a:t>Windows 10 Devices</a:t>
            </a:r>
          </a:p>
        </p:txBody>
      </p:sp>
      <p:sp>
        <p:nvSpPr>
          <p:cNvPr id="2" name="TextBox 1"/>
          <p:cNvSpPr txBox="1"/>
          <p:nvPr/>
        </p:nvSpPr>
        <p:spPr>
          <a:xfrm>
            <a:off x="3215396" y="2553292"/>
            <a:ext cx="6005684" cy="1888039"/>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11499" b="1"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388783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63" presetClass="path" presetSubtype="0" decel="100000" fill="hold" grpId="1" nodeType="withEffect">
                                  <p:stCondLst>
                                    <p:cond delay="750"/>
                                  </p:stCondLst>
                                  <p:childTnLst>
                                    <p:animMotion origin="layout" path="M 0 0 L 0.00013 0.10213 " pathEditMode="relative" rAng="0" ptsTypes="AA">
                                      <p:cBhvr>
                                        <p:cTn id="15" dur="750" spd="-100000" fill="hold"/>
                                        <p:tgtEl>
                                          <p:spTgt spid="2"/>
                                        </p:tgtEl>
                                        <p:attrNameLst>
                                          <p:attrName>ppt_x</p:attrName>
                                          <p:attrName>ppt_y</p:attrName>
                                        </p:attrNameLst>
                                      </p:cBhvr>
                                      <p:rCtr x="0" y="5107"/>
                                    </p:animMotion>
                                  </p:childTnLst>
                                </p:cTn>
                              </p:par>
                            </p:childTnLst>
                          </p:cTn>
                        </p:par>
                      </p:childTnLst>
                    </p:cTn>
                  </p:par>
                  <p:par>
                    <p:cTn id="16" fill="hold">
                      <p:stCondLst>
                        <p:cond delay="indefinite"/>
                      </p:stCondLst>
                      <p:childTnLst>
                        <p:par>
                          <p:cTn id="17" fill="hold">
                            <p:stCondLst>
                              <p:cond delay="0"/>
                            </p:stCondLst>
                            <p:childTnLst>
                              <p:par>
                                <p:cTn id="18" presetID="6" presetClass="emph" presetSubtype="0" accel="50000" decel="50000" fill="hold" grpId="2" nodeType="clickEffect">
                                  <p:stCondLst>
                                    <p:cond delay="0"/>
                                  </p:stCondLst>
                                  <p:childTnLst>
                                    <p:animScale>
                                      <p:cBhvr>
                                        <p:cTn id="19" dur="1000" fill="hold"/>
                                        <p:tgtEl>
                                          <p:spTgt spid="2"/>
                                        </p:tgtEl>
                                      </p:cBhvr>
                                      <p:by x="75000" y="75000"/>
                                    </p:animScale>
                                  </p:childTnLst>
                                </p:cTn>
                              </p:par>
                              <p:par>
                                <p:cTn id="20" presetID="35" presetClass="path" presetSubtype="0" accel="50000" decel="50000" fill="hold" grpId="3" nodeType="withEffect">
                                  <p:stCondLst>
                                    <p:cond delay="0"/>
                                  </p:stCondLst>
                                  <p:childTnLst>
                                    <p:animMotion origin="layout" path="M 0 0 L 0 -0.05606 " pathEditMode="relative" rAng="0" ptsTypes="AA">
                                      <p:cBhvr>
                                        <p:cTn id="21" dur="1000" fill="hold"/>
                                        <p:tgtEl>
                                          <p:spTgt spid="2"/>
                                        </p:tgtEl>
                                        <p:attrNameLst>
                                          <p:attrName>ppt_x</p:attrName>
                                          <p:attrName>ppt_y</p:attrName>
                                        </p:attrNameLst>
                                      </p:cBhvr>
                                      <p:rCtr x="0" y="-2814"/>
                                    </p:animMotion>
                                  </p:childTnLst>
                                </p:cTn>
                              </p:par>
                              <p:par>
                                <p:cTn id="22" presetID="10" presetClass="entr" presetSubtype="0" fill="hold" grpId="0" nodeType="withEffect">
                                  <p:stCondLst>
                                    <p:cond delay="65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childTnLst>
                                </p:cTn>
                              </p:par>
                              <p:par>
                                <p:cTn id="25" presetID="63" presetClass="path" presetSubtype="0" decel="100000" fill="hold" grpId="1" nodeType="withEffect">
                                  <p:stCondLst>
                                    <p:cond delay="400"/>
                                  </p:stCondLst>
                                  <p:childTnLst>
                                    <p:animMotion origin="layout" path="M -5.6676E-7 -1.94734E-6 L -0.09791 0.00046 " pathEditMode="relative" rAng="0" ptsTypes="AA">
                                      <p:cBhvr>
                                        <p:cTn id="26"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3" grpId="0"/>
      <p:bldP spid="23" grpId="1"/>
      <p:bldP spid="2" grpId="0"/>
      <p:bldP spid="2" grpId="1"/>
      <p:bldP spid="2" grpId="2"/>
      <p:bldP spid="2" grpId="3"/>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Visual Studio 2015 </a:t>
            </a: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://www.visualstudio.com </a:t>
            </a:r>
            <a:endParaRPr lang="en-US" sz="2000" dirty="0" smtClean="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smtClean="0">
                <a:gradFill>
                  <a:gsLst>
                    <a:gs pos="0">
                      <a:srgbClr val="FFFFFF"/>
                    </a:gs>
                    <a:gs pos="100000">
                      <a:srgbClr val="FFFFFF"/>
                    </a:gs>
                  </a:gsLst>
                  <a:lin ang="5400000" scaled="0"/>
                </a:gradFill>
              </a:rPr>
              <a:t>Project </a:t>
            </a:r>
            <a:r>
              <a:rPr lang="en-US" sz="2000" dirty="0">
                <a:gradFill>
                  <a:gsLst>
                    <a:gs pos="0">
                      <a:srgbClr val="FFFFFF"/>
                    </a:gs>
                    <a:gs pos="100000">
                      <a:srgbClr val="FFFFFF"/>
                    </a:gs>
                  </a:gsLst>
                  <a:lin ang="5400000" scaled="0"/>
                </a:gradFill>
              </a:rPr>
              <a:t>Astoria </a:t>
            </a:r>
            <a:r>
              <a:rPr lang="en-US" sz="2000" dirty="0" smtClean="0">
                <a:gradFill>
                  <a:gsLst>
                    <a:gs pos="0">
                      <a:srgbClr val="FFFFFF"/>
                    </a:gs>
                    <a:gs pos="100000">
                      <a:srgbClr val="FFFFFF"/>
                    </a:gs>
                  </a:gsLst>
                  <a:lin ang="5400000" scaled="0"/>
                </a:gradFill>
              </a:rPr>
              <a:t>- http</a:t>
            </a:r>
            <a:r>
              <a:rPr lang="en-US" sz="2000" dirty="0">
                <a:gradFill>
                  <a:gsLst>
                    <a:gs pos="0">
                      <a:srgbClr val="FFFFFF"/>
                    </a:gs>
                    <a:gs pos="100000">
                      <a:srgbClr val="FFFFFF"/>
                    </a:gs>
                  </a:gsLst>
                  <a:lin ang="5400000" scaled="0"/>
                </a:gradFill>
              </a:rPr>
              <a:t>://aka.ms/projectastoria</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Spartan": Introducing the New Browser and Web App Platform for Windows </a:t>
            </a:r>
            <a:r>
              <a:rPr lang="en-US" sz="2000" dirty="0" smtClean="0">
                <a:gradFill>
                  <a:gsLst>
                    <a:gs pos="0">
                      <a:srgbClr val="FFFFFF"/>
                    </a:gs>
                    <a:gs pos="100000">
                      <a:srgbClr val="FFFFFF"/>
                    </a:gs>
                  </a:gsLst>
                  <a:lin ang="5400000" scaled="0"/>
                </a:gradFill>
              </a:rPr>
              <a:t>10</a:t>
            </a:r>
          </a:p>
          <a:p>
            <a:pPr>
              <a:lnSpc>
                <a:spcPct val="100000"/>
              </a:lnSpc>
            </a:pPr>
            <a:r>
              <a:rPr lang="en-US" sz="2000" dirty="0">
                <a:gradFill>
                  <a:gsLst>
                    <a:gs pos="0">
                      <a:srgbClr val="FFFFFF"/>
                    </a:gs>
                    <a:gs pos="100000">
                      <a:srgbClr val="FFFFFF"/>
                    </a:gs>
                  </a:gsLst>
                  <a:lin ang="5400000" scaled="0"/>
                </a:gradFill>
              </a:rPr>
              <a:t>	</a:t>
            </a:r>
            <a:r>
              <a:rPr lang="en-US" sz="2000" dirty="0" smtClean="0">
                <a:gradFill>
                  <a:gsLst>
                    <a:gs pos="0">
                      <a:srgbClr val="FFFFFF"/>
                    </a:gs>
                    <a:gs pos="100000">
                      <a:srgbClr val="FFFFFF"/>
                    </a:gs>
                  </a:gsLst>
                  <a:lin ang="5400000" scaled="0"/>
                </a:gradFill>
              </a:rPr>
              <a:t>https</a:t>
            </a:r>
            <a:r>
              <a:rPr lang="en-US" sz="2000" dirty="0">
                <a:gradFill>
                  <a:gsLst>
                    <a:gs pos="0">
                      <a:srgbClr val="FFFFFF"/>
                    </a:gs>
                    <a:gs pos="100000">
                      <a:srgbClr val="FFFFFF"/>
                    </a:gs>
                  </a:gsLst>
                  <a:lin ang="5400000" scaled="0"/>
                </a:gradFill>
              </a:rPr>
              <a:t>://channel9.msdn.com/Events/Build/2015/2-656</a:t>
            </a:r>
          </a:p>
          <a:p>
            <a:pPr>
              <a:lnSpc>
                <a:spcPct val="100000"/>
              </a:lnSpc>
            </a:pPr>
            <a:r>
              <a:rPr lang="en-US" sz="2000" dirty="0">
                <a:gradFill>
                  <a:gsLst>
                    <a:gs pos="0">
                      <a:srgbClr val="FFFFFF"/>
                    </a:gs>
                    <a:gs pos="100000">
                      <a:srgbClr val="FFFFFF"/>
                    </a:gs>
                  </a:gsLst>
                  <a:lin ang="5400000" scaled="0"/>
                </a:gradFill>
              </a:rPr>
              <a:t> </a:t>
            </a: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The "Project Spartan" Rendering Engine That Makes the Web Just Work</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://channel9.msdn.com/Events/Build/2015/3-682</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ASTORIA“: Build Great Windows Apps with Your Android Code</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://channel9.msdn.com/Events/Build/2015/2-702</a:t>
            </a:r>
          </a:p>
          <a:p>
            <a:pPr marL="342900" indent="-342900">
              <a:lnSpc>
                <a:spcPct val="100000"/>
              </a:lnSpc>
              <a:buFont typeface="Arial" panose="020B0604020202020204" pitchFamily="34" charset="0"/>
              <a:buChar char="•"/>
            </a:pPr>
            <a:endParaRPr sz="2000" dirty="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More Info</a:t>
            </a:r>
            <a:r>
              <a:rPr lang="en-US" sz="6000" dirty="0" smtClean="0">
                <a:solidFill>
                  <a:srgbClr val="0078D7">
                    <a:lumMod val="60000"/>
                    <a:lumOff val="40000"/>
                  </a:srgbClr>
                </a:solidFill>
                <a:sym typeface="Wingdings" panose="05000000000000000000" pitchFamily="2" charset="2"/>
              </a:rPr>
              <a:t>…</a:t>
            </a:r>
            <a:endParaRPr sz="6000" dirty="0">
              <a:solidFill>
                <a:srgbClr val="0078D7">
                  <a:lumMod val="60000"/>
                  <a:lumOff val="40000"/>
                </a:srgbClr>
              </a:solidFill>
            </a:endParaRPr>
          </a:p>
        </p:txBody>
      </p:sp>
    </p:spTree>
    <p:extLst>
      <p:ext uri="{BB962C8B-B14F-4D97-AF65-F5344CB8AC3E}">
        <p14:creationId xmlns:p14="http://schemas.microsoft.com/office/powerpoint/2010/main" val="1296431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8" y="1706437"/>
            <a:ext cx="10837732" cy="2822326"/>
          </a:xfrm>
          <a:prstGeom prst="rect">
            <a:avLst/>
          </a:prstGeom>
        </p:spPr>
      </p:pic>
      <p:sp>
        <p:nvSpPr>
          <p:cNvPr id="4" name="Rectangle 3"/>
          <p:cNvSpPr/>
          <p:nvPr/>
        </p:nvSpPr>
        <p:spPr>
          <a:xfrm>
            <a:off x="1504313" y="5974898"/>
            <a:ext cx="9326562" cy="369332"/>
          </a:xfrm>
          <a:prstGeom prst="rect">
            <a:avLst/>
          </a:prstGeom>
        </p:spPr>
        <p:txBody>
          <a:bodyPr wrap="square">
            <a:spAutoFit/>
          </a:bodyPr>
          <a:lstStyle/>
          <a:p>
            <a:r>
              <a:rPr lang="en-US" dirty="0">
                <a:latin typeface="Segoe UI" panose="020B0502040204020203" pitchFamily="34" charset="0"/>
              </a:rPr>
              <a:t>https://channel9.msdn.com/Events/Windows/Developers-Guide-to-Windows-10-RTM</a:t>
            </a:r>
            <a:endParaRPr lang="en-US" dirty="0"/>
          </a:p>
        </p:txBody>
      </p:sp>
    </p:spTree>
    <p:extLst>
      <p:ext uri="{BB962C8B-B14F-4D97-AF65-F5344CB8AC3E}">
        <p14:creationId xmlns:p14="http://schemas.microsoft.com/office/powerpoint/2010/main" val="37414789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24287909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5440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43940" y="2478682"/>
            <a:ext cx="2760030" cy="3468434"/>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73870" y="1096710"/>
            <a:ext cx="9088736" cy="1020023"/>
          </a:xfrm>
          <a:prstGeom prst="rect">
            <a:avLst/>
          </a:prstGeom>
        </p:spPr>
        <p:txBody>
          <a:bodyPr wrap="square">
            <a:spAutoFit/>
          </a:bodyPr>
          <a:lstStyle/>
          <a:p>
            <a:pPr algn="ctr" defTabSz="932411" fontAlgn="base">
              <a:lnSpc>
                <a:spcPct val="90000"/>
              </a:lnSpc>
              <a:spcBef>
                <a:spcPct val="0"/>
              </a:spcBef>
              <a:spcAft>
                <a:spcPct val="0"/>
              </a:spcAft>
            </a:pP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349"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349"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358652097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600242" y="2478683"/>
            <a:ext cx="2459387" cy="2459387"/>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911060" y="2469317"/>
            <a:ext cx="2459387" cy="2459387"/>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324005" y="2469317"/>
            <a:ext cx="2459387" cy="2459387"/>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11" name="Group 10"/>
          <p:cNvGrpSpPr/>
          <p:nvPr/>
        </p:nvGrpSpPr>
        <p:grpSpPr>
          <a:xfrm>
            <a:off x="1617601" y="2469317"/>
            <a:ext cx="2459387" cy="2459387"/>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079908"/>
            <a:ext cx="11887878" cy="3256933"/>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16599" dirty="0">
                <a:solidFill>
                  <a:srgbClr val="0078D7"/>
                </a:solidFill>
              </a:rPr>
              <a:t>Azure</a:t>
            </a:r>
            <a:endParaRPr sz="3999" dirty="0">
              <a:solidFill>
                <a:srgbClr val="0078D7"/>
              </a:solidFill>
            </a:endParaRPr>
          </a:p>
        </p:txBody>
      </p:sp>
    </p:spTree>
    <p:extLst>
      <p:ext uri="{BB962C8B-B14F-4D97-AF65-F5344CB8AC3E}">
        <p14:creationId xmlns:p14="http://schemas.microsoft.com/office/powerpoint/2010/main" val="305966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9"/>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1057281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21467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34218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theme/theme1.xml><?xml version="1.0" encoding="utf-8"?>
<a:theme xmlns:a="http://schemas.openxmlformats.org/drawingml/2006/main" name="7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10.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2.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1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7.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0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0.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21.xml><?xml version="1.0" encoding="utf-8"?>
<a:theme xmlns:a="http://schemas.openxmlformats.org/drawingml/2006/main" name="3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2.xml><?xml version="1.0" encoding="utf-8"?>
<a:theme xmlns:a="http://schemas.openxmlformats.org/drawingml/2006/main" name="WinHEC_15_English_Light_Template">
  <a:themeElements>
    <a:clrScheme name="Custom 23">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2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4.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4.xml><?xml version="1.0" encoding="utf-8"?>
<a:theme xmlns:a="http://schemas.openxmlformats.org/drawingml/2006/main" name="9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1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Description xmlns="http://schemas.microsoft.com/sharepoint.v3" xsi:nil="true"/>
    <Content_x0020_Category xmlns="59c7a3ed-78ac-4d01-a981-59171879f943">100 Level</Content_x0020_Category>
    <Date_x0020_of_x0020_delivery xmlns="59c7a3ed-78ac-4d01-a981-59171879f943" xsi:nil="true"/>
  </documentManagement>
</p:properties>
</file>

<file path=customXml/item3.xml><?xml version="1.0" encoding="utf-8"?>
<athena xmlns="http://schemas.microsoft.com/edu/athena" version="0.1.3396.0">
  <timings duration="12975">
    <event time="10274" type="OnNext" clickIndex="1" wacClickIndex="1"/>
  </timings>
</athena>
</file>

<file path=customXml/item4.xml><?xml version="1.0" encoding="utf-8"?>
<ct:contentTypeSchema xmlns:ct="http://schemas.microsoft.com/office/2006/metadata/contentType" xmlns:ma="http://schemas.microsoft.com/office/2006/metadata/properties/metaAttributes" ct:_="" ma:_="" ma:contentTypeName="Document" ma:contentTypeID="0x010100A7A72780FF511B4DB1E63240924DFB0B" ma:contentTypeVersion="6" ma:contentTypeDescription="Create a new document." ma:contentTypeScope="" ma:versionID="61809fcef0ab4c90cb3360bb8bccb9f8">
  <xsd:schema xmlns:xsd="http://www.w3.org/2001/XMLSchema" xmlns:xs="http://www.w3.org/2001/XMLSchema" xmlns:p="http://schemas.microsoft.com/office/2006/metadata/properties" xmlns:ns2="59c7a3ed-78ac-4d01-a981-59171879f943" xmlns:ns3="http://schemas.microsoft.com/sharepoint.v3" xmlns:ns4="c7d759ad-c71d-4e7a-8896-957c2805ad24" targetNamespace="http://schemas.microsoft.com/office/2006/metadata/properties" ma:root="true" ma:fieldsID="6b0aec2b3938f606113b6546f5006e2e" ns2:_="" ns3:_="" ns4:_="">
    <xsd:import namespace="59c7a3ed-78ac-4d01-a981-59171879f943"/>
    <xsd:import namespace="http://schemas.microsoft.com/sharepoint.v3"/>
    <xsd:import namespace="c7d759ad-c71d-4e7a-8896-957c2805ad24"/>
    <xsd:element name="properties">
      <xsd:complexType>
        <xsd:sequence>
          <xsd:element name="documentManagement">
            <xsd:complexType>
              <xsd:all>
                <xsd:element ref="ns2:Content_x0020_Category" minOccurs="0"/>
                <xsd:element ref="ns3:CategoryDescription" minOccurs="0"/>
                <xsd:element ref="ns2:Date_x0020_of_x0020_delivery"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7a3ed-78ac-4d01-a981-59171879f943" elementFormDefault="qualified">
    <xsd:import namespace="http://schemas.microsoft.com/office/2006/documentManagement/types"/>
    <xsd:import namespace="http://schemas.microsoft.com/office/infopath/2007/PartnerControls"/>
    <xsd:element name="Content_x0020_Category" ma:index="8" nillable="true" ma:displayName="Content Category" ma:default="100 Level" ma:format="RadioButtons" ma:internalName="Content_x0020_Category">
      <xsd:simpleType>
        <xsd:restriction base="dms:Choice">
          <xsd:enumeration value="100 Level"/>
          <xsd:enumeration value="Template"/>
          <xsd:enumeration value="All Hands"/>
          <xsd:enumeration value="Events"/>
          <xsd:enumeration value="Partner Decks"/>
          <xsd:enumeration value="PRISM"/>
          <xsd:enumeration value="BUILD"/>
          <xsd:enumeration value="MGX"/>
        </xsd:restriction>
      </xsd:simpleType>
    </xsd:element>
    <xsd:element name="Date_x0020_of_x0020_delivery" ma:index="10" nillable="true" ma:displayName="Date of delivery" ma:format="DateOnly" ma:internalName="Date_x0020_of_x0020_delivery">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9" nillable="true" ma:displayName="Description" ma:internalName="Category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EC89F0-AAB3-4D32-A6D7-B41F0FBD939F}">
  <ds:schemaRefs>
    <ds:schemaRef ds:uri="http://schemas.microsoft.com/sharepoint/v3/contenttype/forms"/>
  </ds:schemaRefs>
</ds:datastoreItem>
</file>

<file path=customXml/itemProps2.xml><?xml version="1.0" encoding="utf-8"?>
<ds:datastoreItem xmlns:ds="http://schemas.openxmlformats.org/officeDocument/2006/customXml" ds:itemID="{B7C0D586-8AB8-40C5-9EDD-51E94C5FF960}">
  <ds:schemaRefs>
    <ds:schemaRef ds:uri="http://schemas.microsoft.com/office/2006/metadata/properties"/>
    <ds:schemaRef ds:uri="http://schemas.microsoft.com/office/infopath/2007/PartnerControls"/>
    <ds:schemaRef ds:uri="http://schemas.microsoft.com/sharepoint.v3"/>
    <ds:schemaRef ds:uri="59c7a3ed-78ac-4d01-a981-59171879f943"/>
  </ds:schemaRefs>
</ds:datastoreItem>
</file>

<file path=customXml/itemProps3.xml><?xml version="1.0" encoding="utf-8"?>
<ds:datastoreItem xmlns:ds="http://schemas.openxmlformats.org/officeDocument/2006/customXml" ds:itemID="{D681AF14-FA18-49B0-B137-60329103C0D7}">
  <ds:schemaRefs>
    <ds:schemaRef ds:uri="http://schemas.microsoft.com/edu/athena"/>
  </ds:schemaRefs>
</ds:datastoreItem>
</file>

<file path=customXml/itemProps4.xml><?xml version="1.0" encoding="utf-8"?>
<ds:datastoreItem xmlns:ds="http://schemas.openxmlformats.org/officeDocument/2006/customXml" ds:itemID="{ECB9D8BE-70A5-440F-9EA9-4C3AFA3884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c7a3ed-78ac-4d01-a981-59171879f943"/>
    <ds:schemaRef ds:uri="http://schemas.microsoft.com/sharepoint.v3"/>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0</TotalTime>
  <Words>3910</Words>
  <Application>Microsoft Office PowerPoint</Application>
  <PresentationFormat>Custom</PresentationFormat>
  <Paragraphs>836</Paragraphs>
  <Slides>49</Slides>
  <Notes>37</Notes>
  <HiddenSlides>0</HiddenSlides>
  <MMClips>1</MMClips>
  <ScaleCrop>false</ScaleCrop>
  <HeadingPairs>
    <vt:vector size="6" baseType="variant">
      <vt:variant>
        <vt:lpstr>Fonts Used</vt:lpstr>
      </vt:variant>
      <vt:variant>
        <vt:i4>15</vt:i4>
      </vt:variant>
      <vt:variant>
        <vt:lpstr>Theme</vt:lpstr>
      </vt:variant>
      <vt:variant>
        <vt:i4>24</vt:i4>
      </vt:variant>
      <vt:variant>
        <vt:lpstr>Slide Titles</vt:lpstr>
      </vt:variant>
      <vt:variant>
        <vt:i4>49</vt:i4>
      </vt:variant>
    </vt:vector>
  </HeadingPairs>
  <TitlesOfParts>
    <vt:vector size="88" baseType="lpstr">
      <vt:lpstr>Arial</vt:lpstr>
      <vt:lpstr>Avenir LT Pro 45 Book</vt:lpstr>
      <vt:lpstr>Calibri</vt:lpstr>
      <vt:lpstr>Consolas</vt:lpstr>
      <vt:lpstr>Courier New</vt:lpstr>
      <vt:lpstr>ＭＳ Ｐゴシック</vt:lpstr>
      <vt:lpstr>Segoe Pro</vt:lpstr>
      <vt:lpstr>Segoe Pro Semibold</vt:lpstr>
      <vt:lpstr>Segoe UI</vt:lpstr>
      <vt:lpstr>Segoe UI Light</vt:lpstr>
      <vt:lpstr>Segoe UI Semibold</vt:lpstr>
      <vt:lpstr>Segoe UI Semilight</vt:lpstr>
      <vt:lpstr>Segoe WP Light</vt:lpstr>
      <vt:lpstr>Times New Roman</vt:lpstr>
      <vt:lpstr>Wingdings</vt:lpstr>
      <vt:lpstr>7_BUILD CHARCOAL BACKGROUND</vt:lpstr>
      <vt:lpstr>10_BUILD CHARCOAL BACKGROUND</vt:lpstr>
      <vt:lpstr>8_BUILD CHARCOAL BACKGROUND</vt:lpstr>
      <vt:lpstr>9_BUILD CHARCOAL BACKGROUND</vt:lpstr>
      <vt:lpstr>BUILD CHARCOAL BACKGROUND</vt:lpstr>
      <vt:lpstr>4_BUILD CHARCOAL BACKGROUND</vt:lpstr>
      <vt:lpstr>15_BUILD CHARCOAL BACKGROUND</vt:lpstr>
      <vt:lpstr>1_BUILD CHARCOAL BACKGROUND</vt:lpstr>
      <vt:lpstr>2_BUILD CHARCOAL BACKGROUND</vt:lpstr>
      <vt:lpstr>3_BUILD CHARCOAL BACKGROUND</vt:lpstr>
      <vt:lpstr>2_Windows Threshold</vt:lpstr>
      <vt:lpstr>5_BUILD CHARCOAL BACKGROUND</vt:lpstr>
      <vt:lpstr>16_BUILD CHARCOAL BACKGROUND</vt:lpstr>
      <vt:lpstr>5_Windows Threshold</vt:lpstr>
      <vt:lpstr>6_BUILD CHARCOAL BACKGROUND</vt:lpstr>
      <vt:lpstr>11_BUILD CHARCOAL BACKGROUND</vt:lpstr>
      <vt:lpstr>12_BUILD CHARCOAL BACKGROUND</vt:lpstr>
      <vt:lpstr>5-30629_Build_Template_WHITE</vt:lpstr>
      <vt:lpstr>1_5-30629_Build_Template_WHITE</vt:lpstr>
      <vt:lpstr>2_5-30629_Build_Template_WHITE</vt:lpstr>
      <vt:lpstr>3_Windows Threshold</vt:lpstr>
      <vt:lpstr>WinHEC_15_English_Light_Template</vt:lpstr>
      <vt:lpstr>5-30660_TR21_BO_CT_Template</vt:lpstr>
      <vt:lpstr>1_Windows Threshold</vt:lpstr>
      <vt:lpstr>Windows 10: The canvas for your next masterpiece</vt:lpstr>
      <vt:lpstr>About Me</vt:lpstr>
      <vt:lpstr>Watch User Group presentations  for FREE online!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Opportunity</vt:lpstr>
      <vt:lpstr>PowerPoint Presentation</vt:lpstr>
      <vt:lpstr>PowerPoint Presentation</vt:lpstr>
      <vt:lpstr>The journey to one Windows…</vt:lpstr>
      <vt:lpstr>on a full range of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web app guidance? </vt:lpstr>
      <vt:lpstr>PowerPoint Presentation</vt:lpstr>
      <vt:lpstr>PowerPoint Presentation</vt:lpstr>
      <vt:lpstr>PowerPoint Presentation</vt:lpstr>
      <vt:lpstr>PowerPoint Presentation</vt:lpstr>
      <vt:lpstr>Bring your code to Windows  Wherever your code was born, you can bring it to Windows</vt:lpstr>
      <vt:lpstr>Universal Windows Platform Bridges A toolkit of the relevant tools, services, and frameworks for the app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Your Feedback is Important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2015-05-08T04:53:11Z</dcterms:created>
  <dcterms:modified xsi:type="dcterms:W3CDTF">2015-08-07T14:59:07Z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0x010100A7A72780FF511B4DB1E63240924DFB0B</vt:lpwstr>
  </property>
  <property fmtid="{D5CDD505-2E9C-101B-9397-08002B2CF9AE}" pid="5" name="Product">
    <vt:lpwstr/>
  </property>
  <property fmtid="{D5CDD505-2E9C-101B-9397-08002B2CF9AE}" pid="6" name="TaxCatchAll">
    <vt:lpwstr/>
  </property>
  <property fmtid="{D5CDD505-2E9C-101B-9397-08002B2CF9AE}" pid="7" name="TaxKeywordTaxHTField">
    <vt:lpwstr/>
  </property>
  <property fmtid="{D5CDD505-2E9C-101B-9397-08002B2CF9AE}" pid="8" name="Event1">
    <vt:lpwstr>217;#Unassigned|e51362f4-782c-41a8-bb7b-e0cfc8669933</vt:lpwstr>
  </property>
  <property fmtid="{D5CDD505-2E9C-101B-9397-08002B2CF9AE}" pid="9" name="Audience">
    <vt:lpwstr/>
  </property>
</Properties>
</file>